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27.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_rels/presentation.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140.xml.rels" ContentType="application/vnd.openxmlformats-package.relationships+xml"/>
  <Override PartName="/ppt/slideLayouts/_rels/slideLayout29.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1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85.xml.rels" ContentType="application/vnd.openxmlformats-package.relationships+xml"/>
  <Override PartName="/ppt/slideLayouts/_rels/slideLayout59.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14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23.xml.rels" ContentType="application/vnd.openxmlformats-package.relationships+xml"/>
  <Override PartName="/ppt/slideLayouts/_rels/slideLayout12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131.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133.xml" ContentType="application/vnd.openxmlformats-officedocument.presentationml.slideLayout+xml"/>
  <Override PartName="/ppt/slideLayouts/slideLayout55.xml" ContentType="application/vnd.openxmlformats-officedocument.presentationml.slideLayout+xml"/>
  <Override PartName="/ppt/slideLayouts/slideLayout42.xml" ContentType="application/vnd.openxmlformats-officedocument.presentationml.slideLayout+xml"/>
  <Override PartName="/ppt/slideLayouts/slideLayout134.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140.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141.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132.xml" ContentType="application/vnd.openxmlformats-officedocument.presentationml.slideLayout+xml"/>
  <Override PartName="/ppt/slideLayouts/slideLayout54.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53.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0.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11.jpeg" ContentType="image/jpeg"/>
  <Override PartName="/ppt/media/image22.png" ContentType="image/png"/>
  <Override PartName="/ppt/media/image21.png" ContentType="image/png"/>
  <Override PartName="/ppt/media/image19.png" ContentType="image/png"/>
  <Override PartName="/ppt/media/image18.jpeg" ContentType="image/jpeg"/>
  <Override PartName="/ppt/media/image17.png" ContentType="image/png"/>
  <Override PartName="/ppt/media/image16.png" ContentType="image/png"/>
  <Override PartName="/ppt/media/image15.jpeg" ContentType="image/jpeg"/>
  <Override PartName="/ppt/media/image14.jpeg" ContentType="image/jpeg"/>
  <Override PartName="/ppt/media/image1.jpeg" ContentType="image/jpeg"/>
  <Override PartName="/ppt/media/image10.png" ContentType="image/png"/>
  <Override PartName="/ppt/media/image50.wmf" ContentType="image/x-wmf"/>
  <Override PartName="/ppt/media/image2.jpeg" ContentType="image/jpeg"/>
  <Override PartName="/ppt/media/image20.png" ContentType="image/png"/>
  <Override PartName="/ppt/media/image3.jpeg" ContentType="image/jpeg"/>
  <Override PartName="/ppt/media/image30.png" ContentType="image/png"/>
  <Override PartName="/ppt/media/image25.png" ContentType="image/png"/>
  <Override PartName="/ppt/media/image36.png" ContentType="image/png"/>
  <Override PartName="/ppt/media/image39.png" ContentType="image/png"/>
  <Override PartName="/ppt/media/image41.png" ContentType="image/png"/>
  <Override PartName="/ppt/media/image42.png" ContentType="image/png"/>
  <Override PartName="/ppt/media/image33.png" ContentType="image/png"/>
  <Override PartName="/ppt/media/image45.png" ContentType="image/png"/>
  <Override PartName="/ppt/media/image6.jpeg" ContentType="image/jpeg"/>
  <Override PartName="/ppt/media/image46.png" ContentType="image/png"/>
  <Override PartName="/ppt/media/image43.png" ContentType="image/png"/>
  <Override PartName="/ppt/media/image47.jpeg" ContentType="image/jpeg"/>
  <Override PartName="/ppt/media/image37.png" ContentType="image/png"/>
  <Override PartName="/ppt/media/image48.wmf" ContentType="image/x-wmf"/>
  <Override PartName="/ppt/media/image49.png" ContentType="image/png"/>
  <Override PartName="/ppt/media/image51.png" ContentType="image/png"/>
  <Override PartName="/ppt/media/image32.png" ContentType="image/png"/>
  <Override PartName="/ppt/media/image31.png" ContentType="image/png"/>
  <Override PartName="/ppt/media/image9.jpeg" ContentType="image/jpeg"/>
  <Override PartName="/ppt/media/image8.jpeg" ContentType="image/jpeg"/>
  <Override PartName="/ppt/media/image38.png" ContentType="image/png"/>
  <Override PartName="/ppt/media/image4.jpeg" ContentType="image/jpeg"/>
  <Override PartName="/ppt/media/image40.png" ContentType="image/png"/>
  <Override PartName="/ppt/media/image44.png" ContentType="image/png"/>
  <Override PartName="/ppt/media/image13.jpeg" ContentType="image/jpeg"/>
  <Override PartName="/ppt/media/image23.png" ContentType="image/png"/>
  <Override PartName="/ppt/media/image5.png" ContentType="image/png"/>
  <Override PartName="/ppt/media/image35.png" ContentType="image/png"/>
  <Override PartName="/ppt/media/image34.png" ContentType="image/png"/>
  <Override PartName="/ppt/media/image12.jpeg" ContentType="image/jpeg"/>
  <Override PartName="/ppt/media/image28.png" ContentType="image/png"/>
  <Override PartName="/ppt/media/image7.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ea typeface="DejaVu Sans"/>
              </a:defRPr>
            </a:pPr>
            <a:r>
              <a:rPr b="0" lang="en-US" sz="1400" spc="-1" strike="noStrike">
                <a:solidFill>
                  <a:srgbClr val="595959"/>
                </a:solidFill>
                <a:latin typeface="Gulim"/>
                <a:ea typeface="DejaVu Sans"/>
              </a:rPr>
              <a:t>Professional Movers vs. DIY Moving: 
Short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txPr>
              <a:bodyPr/>
              <a:lstStyle/>
              <a:p>
                <a:pPr>
                  <a:defRPr b="0" sz="1000" spc="-1" strike="noStrike">
                    <a:solidFill>
                      <a:srgbClr val="000000"/>
                    </a:solidFill>
                    <a:latin typeface="Gulim"/>
                    <a:ea typeface="DejaVu Sans"/>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ser>
        <c:ser>
          <c:idx val="1"/>
          <c:order val="1"/>
          <c:tx>
            <c:strRef>
              <c:f>label 1</c:f>
              <c:strCache>
                <c:ptCount val="1"/>
                <c:pt idx="0">
                  <c:v>Estimated Cost of Professional Movers (50 miles)</c:v>
                </c:pt>
              </c:strCache>
            </c:strRef>
          </c:tx>
          <c:spPr>
            <a:solidFill>
              <a:srgbClr val="ed7d31"/>
            </a:solidFill>
            <a:ln>
              <a:noFill/>
            </a:ln>
          </c:spPr>
          <c:invertIfNegative val="0"/>
          <c:dLbls>
            <c:txPr>
              <a:bodyPr/>
              <a:lstStyle/>
              <a:p>
                <a:pPr>
                  <a:defRPr b="0" sz="1000" spc="-1" strike="noStrike">
                    <a:solidFill>
                      <a:srgbClr val="000000"/>
                    </a:solidFill>
                    <a:latin typeface="Gulim"/>
                    <a:ea typeface="DejaVu Sans"/>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483.333333333333</c:v>
                </c:pt>
                <c:pt idx="1">
                  <c:v>583.333333333333</c:v>
                </c:pt>
                <c:pt idx="2">
                  <c:v>1175</c:v>
                </c:pt>
                <c:pt idx="3">
                  <c:v>1766.66666666667</c:v>
                </c:pt>
              </c:numCache>
            </c:numRef>
          </c:val>
        </c:ser>
        <c:gapWidth val="219"/>
        <c:overlap val="-27"/>
        <c:axId val="43409647"/>
        <c:axId val="608649"/>
      </c:barChart>
      <c:catAx>
        <c:axId val="43409647"/>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ea typeface="DejaVu Sans"/>
              </a:defRPr>
            </a:pPr>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ea typeface="DejaVu Sans"/>
              </a:defRPr>
            </a:pPr>
          </a:p>
        </c:txPr>
        <c:crossAx val="43409647"/>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ea typeface="DejaVu Sans"/>
            </a:defRPr>
          </a:pPr>
        </a:p>
      </c:txPr>
    </c:legend>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ea typeface="DejaVu Sans"/>
              </a:defRPr>
            </a:pPr>
            <a:r>
              <a:rPr b="0" lang="en-US" sz="1400" spc="-1" strike="noStrike">
                <a:solidFill>
                  <a:srgbClr val="595959"/>
                </a:solidFill>
                <a:latin typeface="Gulim"/>
                <a:ea typeface="DejaVu Sans"/>
              </a:rPr>
              <a:t>Professional Movers vs. DIY Moving: Long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txPr>
              <a:bodyPr/>
              <a:lstStyle/>
              <a:p>
                <a:pPr>
                  <a:defRPr b="0" sz="1000" spc="-1" strike="noStrike">
                    <a:solidFill>
                      <a:srgbClr val="000000"/>
                    </a:solidFill>
                    <a:latin typeface="Gulim"/>
                    <a:ea typeface="DejaVu Sans"/>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ser>
        <c:ser>
          <c:idx val="1"/>
          <c:order val="1"/>
          <c:tx>
            <c:strRef>
              <c:f>label 1</c:f>
              <c:strCache>
                <c:ptCount val="1"/>
                <c:pt idx="0">
                  <c:v>Estimated Cost of Professional Movers (500 miles)</c:v>
                </c:pt>
              </c:strCache>
            </c:strRef>
          </c:tx>
          <c:spPr>
            <a:solidFill>
              <a:srgbClr val="ed7d31"/>
            </a:solidFill>
            <a:ln>
              <a:noFill/>
            </a:ln>
          </c:spPr>
          <c:invertIfNegative val="0"/>
          <c:dLbls>
            <c:txPr>
              <a:bodyPr/>
              <a:lstStyle/>
              <a:p>
                <a:pPr>
                  <a:defRPr b="0" sz="1000" spc="-1" strike="noStrike">
                    <a:solidFill>
                      <a:srgbClr val="000000"/>
                    </a:solidFill>
                    <a:latin typeface="Gulim"/>
                    <a:ea typeface="DejaVu Sans"/>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ser>
        <c:gapWidth val="219"/>
        <c:overlap val="-27"/>
        <c:axId val="64460939"/>
        <c:axId val="81738220"/>
      </c:barChart>
      <c:catAx>
        <c:axId val="64460939"/>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ea typeface="DejaVu Sans"/>
              </a:defRPr>
            </a:pPr>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ea typeface="DejaVu Sans"/>
              </a:defRPr>
            </a:pPr>
          </a:p>
        </c:txPr>
        <c:crossAx val="64460939"/>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ea typeface="DejaVu Sans"/>
            </a:defRPr>
          </a:pPr>
        </a:p>
      </c:txPr>
    </c:legend>
    <c:plotVisOnly val="1"/>
    <c:dispBlanksAs val="gap"/>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Movers</c:v>
                </c:pt>
              </c:strCache>
            </c:strRef>
          </c:tx>
          <c:spPr>
            <a:solidFill>
              <a:srgbClr val="4472c4"/>
            </a:solidFill>
            <a:ln>
              <a:noFill/>
            </a:ln>
          </c:spPr>
          <c:explosion val="2"/>
          <c:dPt>
            <c:idx val="0"/>
            <c:explosion val="2"/>
            <c:spPr>
              <a:solidFill>
                <a:srgbClr val="4472c4"/>
              </a:solidFill>
              <a:ln w="19080">
                <a:solidFill>
                  <a:srgbClr val="ffffff"/>
                </a:solidFill>
                <a:round/>
              </a:ln>
            </c:spPr>
          </c:dPt>
          <c:dPt>
            <c:idx val="1"/>
            <c:explosion val="2"/>
            <c:spPr>
              <a:solidFill>
                <a:srgbClr val="ed7d31"/>
              </a:solidFill>
              <a:ln w="19080">
                <a:solidFill>
                  <a:srgbClr val="ffffff"/>
                </a:solidFill>
                <a:round/>
              </a:ln>
            </c:spPr>
          </c:dPt>
          <c:dLbls>
            <c:numFmt formatCode="0.00%" sourceLinked="0"/>
            <c:dLbl>
              <c:idx val="0"/>
              <c:numFmt formatCode="0.00%" sourceLinked="0"/>
              <c:txPr>
                <a:bodyPr/>
                <a:lstStyle/>
                <a:p>
                  <a:pPr>
                    <a:defRPr b="0" sz="1197" spc="-1" strike="noStrike">
                      <a:solidFill>
                        <a:srgbClr val="404040"/>
                      </a:solidFill>
                      <a:latin typeface="Gulim"/>
                      <a:ea typeface="DejaVu Sans"/>
                    </a:defRPr>
                  </a:pPr>
                </a:p>
              </c:txPr>
              <c:dLblPos val="outEnd"/>
              <c:showLegendKey val="0"/>
              <c:showVal val="0"/>
              <c:showCatName val="0"/>
              <c:showSerName val="0"/>
              <c:showPercent val="1"/>
              <c:separator>
</c:separator>
            </c:dLbl>
            <c:dLbl>
              <c:idx val="1"/>
              <c:numFmt formatCode="0.00%" sourceLinked="0"/>
              <c:txPr>
                <a:bodyPr/>
                <a:lstStyle/>
                <a:p>
                  <a:pPr>
                    <a:defRPr b="0" sz="1197" spc="-1" strike="noStrike">
                      <a:solidFill>
                        <a:srgbClr val="404040"/>
                      </a:solidFill>
                      <a:latin typeface="Gulim"/>
                      <a:ea typeface="DejaVu Sans"/>
                    </a:defRPr>
                  </a:pPr>
                </a:p>
              </c:txPr>
              <c:dLblPos val="outEnd"/>
              <c:showLegendKey val="0"/>
              <c:showVal val="0"/>
              <c:showCatName val="0"/>
              <c:showSerName val="0"/>
              <c:showPercent val="1"/>
              <c:separator>
</c:separator>
            </c:dLbl>
            <c:txPr>
              <a:bodyPr/>
              <a:lstStyle/>
              <a:p>
                <a:pPr>
                  <a:defRPr b="0" sz="1197" spc="-1" strike="noStrike">
                    <a:solidFill>
                      <a:srgbClr val="404040"/>
                    </a:solidFill>
                    <a:latin typeface="Gulim"/>
                    <a:ea typeface="DejaVu Sans"/>
                  </a:defRPr>
                </a:pPr>
              </a:p>
            </c:txPr>
            <c:dLblPos val="outEnd"/>
            <c:showLegendKey val="0"/>
            <c:showVal val="0"/>
            <c:showCatName val="0"/>
            <c:showSerName val="0"/>
            <c:showPercent val="1"/>
            <c:separator>
</c:separator>
            <c:showLeaderLines val="0"/>
          </c:dLbls>
          <c:cat>
            <c:strRef>
              <c:f>categories</c:f>
              <c:strCache>
                <c:ptCount val="2"/>
                <c:pt idx="0">
                  <c:v>DIY Move</c:v>
                </c:pt>
                <c:pt idx="1">
                  <c:v>Move With Professionals</c:v>
                </c:pt>
              </c:strCache>
            </c:strRef>
          </c:cat>
          <c:val>
            <c:numRef>
              <c:f>0</c:f>
              <c:numCache>
                <c:formatCode>General</c:formatCode>
                <c:ptCount val="2"/>
                <c:pt idx="0">
                  <c:v>0.783</c:v>
                </c:pt>
                <c:pt idx="1">
                  <c:v>0.217</c:v>
                </c:pt>
              </c:numCache>
            </c:numRef>
          </c:val>
        </c:ser>
        <c:firstSliceAng val="0"/>
      </c:pieChart>
      <c:spPr>
        <a:noFill/>
        <a:ln>
          <a:noFill/>
        </a:ln>
      </c:spPr>
    </c:plotArea>
    <c:legend>
      <c:legendPos val="b"/>
      <c:overlay val="0"/>
      <c:spPr>
        <a:noFill/>
        <a:ln>
          <a:noFill/>
        </a:ln>
      </c:spPr>
      <c:txPr>
        <a:bodyPr/>
        <a:lstStyle/>
        <a:p>
          <a:pPr>
            <a:defRPr b="0" sz="1197" spc="-1" strike="noStrike">
              <a:solidFill>
                <a:srgbClr val="595959"/>
              </a:solidFill>
              <a:latin typeface="Gulim"/>
              <a:ea typeface="DejaVu Sans"/>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Gulim"/>
              </a:rPr>
              <a:t>Click to move the slide</a:t>
            </a:r>
            <a:endParaRPr b="0" lang="en-US" sz="1800" spc="-1" strike="noStrike">
              <a:solidFill>
                <a:srgbClr val="ffffff"/>
              </a:solidFill>
              <a:latin typeface="Gulim"/>
            </a:endParaRPr>
          </a:p>
        </p:txBody>
      </p:sp>
      <p:sp>
        <p:nvSpPr>
          <p:cNvPr id="55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55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55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55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55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1B26D54-31BF-4924-8A8B-CA675A3966B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0AE5AE4B-D145-4D78-9B84-3A926FB83D23}" type="slidenum">
              <a:rPr b="0" lang="en-US" sz="1800" spc="-1" strike="noStrike">
                <a:solidFill>
                  <a:srgbClr val="000000"/>
                </a:solidFill>
                <a:latin typeface="+mn-lt"/>
                <a:ea typeface="+mn-ea"/>
              </a:rPr>
              <a:t>&lt;number&gt;</a:t>
            </a:fld>
            <a:endParaRPr b="0" lang="en-US" sz="1800" spc="-1" strike="noStrike">
              <a:latin typeface="Times New Roman"/>
            </a:endParaRPr>
          </a:p>
        </p:txBody>
      </p:sp>
      <p:sp>
        <p:nvSpPr>
          <p:cNvPr id="823" name="TextShape 2"/>
          <p:cNvSpPr txBox="1"/>
          <p:nvPr/>
        </p:nvSpPr>
        <p:spPr>
          <a:xfrm>
            <a:off x="0" y="8641440"/>
            <a:ext cx="2239920" cy="502200"/>
          </a:xfrm>
          <a:prstGeom prst="rect">
            <a:avLst/>
          </a:prstGeom>
          <a:noFill/>
          <a:ln>
            <a:noFill/>
          </a:ln>
        </p:spPr>
        <p:txBody>
          <a:bodyPr lIns="0" rIns="0" tIns="0" bIns="0" anchor="b">
            <a:noAutofit/>
          </a:bodyPr>
          <a:p>
            <a:endParaRPr b="0" lang="en-US" sz="2400" spc="-1" strike="noStrike">
              <a:latin typeface="Times New Roman"/>
            </a:endParaRPr>
          </a:p>
        </p:txBody>
      </p:sp>
      <p:sp>
        <p:nvSpPr>
          <p:cNvPr id="824" name="PlaceHolder 3"/>
          <p:cNvSpPr>
            <a:spLocks noGrp="1"/>
          </p:cNvSpPr>
          <p:nvPr>
            <p:ph type="sldImg"/>
          </p:nvPr>
        </p:nvSpPr>
        <p:spPr>
          <a:xfrm>
            <a:off x="0" y="493560"/>
            <a:ext cx="6779880" cy="3814560"/>
          </a:xfrm>
          <a:prstGeom prst="rect">
            <a:avLst/>
          </a:prstGeom>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45098C4-3E47-4B37-B8F2-91F29C5E14C4}"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50" name="CustomShape 2"/>
          <p:cNvSpPr/>
          <p:nvPr/>
        </p:nvSpPr>
        <p:spPr>
          <a:xfrm>
            <a:off x="0" y="8685360"/>
            <a:ext cx="2971080" cy="457920"/>
          </a:xfrm>
          <a:prstGeom prst="rect">
            <a:avLst/>
          </a:prstGeom>
          <a:noFill/>
          <a:ln>
            <a:noFill/>
          </a:ln>
        </p:spPr>
        <p:style>
          <a:lnRef idx="0"/>
          <a:fillRef idx="0"/>
          <a:effectRef idx="0"/>
          <a:fontRef idx="minor"/>
        </p:style>
      </p:sp>
      <p:sp>
        <p:nvSpPr>
          <p:cNvPr id="851" name="PlaceHolder 3"/>
          <p:cNvSpPr>
            <a:spLocks noGrp="1"/>
          </p:cNvSpPr>
          <p:nvPr>
            <p:ph type="sldImg"/>
          </p:nvPr>
        </p:nvSpPr>
        <p:spPr>
          <a:xfrm>
            <a:off x="77760" y="503280"/>
            <a:ext cx="6702120" cy="376992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8F3A848-5841-4BE7-B3BB-1C846D4A325D}"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53" name="CustomShape 2"/>
          <p:cNvSpPr/>
          <p:nvPr/>
        </p:nvSpPr>
        <p:spPr>
          <a:xfrm>
            <a:off x="0" y="8685360"/>
            <a:ext cx="2971080" cy="457920"/>
          </a:xfrm>
          <a:prstGeom prst="rect">
            <a:avLst/>
          </a:prstGeom>
          <a:noFill/>
          <a:ln>
            <a:noFill/>
          </a:ln>
        </p:spPr>
        <p:style>
          <a:lnRef idx="0"/>
          <a:fillRef idx="0"/>
          <a:effectRef idx="0"/>
          <a:fontRef idx="minor"/>
        </p:style>
      </p:sp>
      <p:sp>
        <p:nvSpPr>
          <p:cNvPr id="854" name="PlaceHolder 3"/>
          <p:cNvSpPr>
            <a:spLocks noGrp="1"/>
          </p:cNvSpPr>
          <p:nvPr>
            <p:ph type="sldImg"/>
          </p:nvPr>
        </p:nvSpPr>
        <p:spPr>
          <a:xfrm>
            <a:off x="77760" y="503280"/>
            <a:ext cx="6702120" cy="376992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3684F14-F7B4-4035-BDA6-876BCF5F23EC}"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56" name="CustomShape 2"/>
          <p:cNvSpPr/>
          <p:nvPr/>
        </p:nvSpPr>
        <p:spPr>
          <a:xfrm>
            <a:off x="0" y="8685360"/>
            <a:ext cx="2971080" cy="457920"/>
          </a:xfrm>
          <a:prstGeom prst="rect">
            <a:avLst/>
          </a:prstGeom>
          <a:noFill/>
          <a:ln>
            <a:noFill/>
          </a:ln>
        </p:spPr>
        <p:style>
          <a:lnRef idx="0"/>
          <a:fillRef idx="0"/>
          <a:effectRef idx="0"/>
          <a:fontRef idx="minor"/>
        </p:style>
      </p:sp>
      <p:sp>
        <p:nvSpPr>
          <p:cNvPr id="857" name="PlaceHolder 3"/>
          <p:cNvSpPr>
            <a:spLocks noGrp="1"/>
          </p:cNvSpPr>
          <p:nvPr>
            <p:ph type="sldImg"/>
          </p:nvPr>
        </p:nvSpPr>
        <p:spPr>
          <a:xfrm>
            <a:off x="77760" y="503280"/>
            <a:ext cx="6702120" cy="3769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CustomShape 1"/>
          <p:cNvSpPr/>
          <p:nvPr/>
        </p:nvSpPr>
        <p:spPr>
          <a:xfrm>
            <a:off x="0" y="8685360"/>
            <a:ext cx="2971080" cy="457920"/>
          </a:xfrm>
          <a:prstGeom prst="rect">
            <a:avLst/>
          </a:prstGeom>
          <a:noFill/>
          <a:ln>
            <a:noFill/>
          </a:ln>
        </p:spPr>
        <p:style>
          <a:lnRef idx="0"/>
          <a:fillRef idx="0"/>
          <a:effectRef idx="0"/>
          <a:fontRef idx="minor"/>
        </p:style>
      </p:sp>
      <p:sp>
        <p:nvSpPr>
          <p:cNvPr id="859"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0A8DAE7-1903-4EC0-A0A4-ADBDC3C9C061}"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60" name="PlaceHolder 3"/>
          <p:cNvSpPr>
            <a:spLocks noGrp="1"/>
          </p:cNvSpPr>
          <p:nvPr>
            <p:ph type="sldImg"/>
          </p:nvPr>
        </p:nvSpPr>
        <p:spPr>
          <a:xfrm>
            <a:off x="77760" y="503280"/>
            <a:ext cx="6702120" cy="376992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072BFD7-4638-4C17-B302-CFB0B7F5302A}"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62" name="CustomShape 2"/>
          <p:cNvSpPr/>
          <p:nvPr/>
        </p:nvSpPr>
        <p:spPr>
          <a:xfrm>
            <a:off x="0" y="8685360"/>
            <a:ext cx="2971080" cy="457920"/>
          </a:xfrm>
          <a:prstGeom prst="rect">
            <a:avLst/>
          </a:prstGeom>
          <a:noFill/>
          <a:ln>
            <a:noFill/>
          </a:ln>
        </p:spPr>
        <p:style>
          <a:lnRef idx="0"/>
          <a:fillRef idx="0"/>
          <a:effectRef idx="0"/>
          <a:fontRef idx="minor"/>
        </p:style>
      </p:sp>
      <p:sp>
        <p:nvSpPr>
          <p:cNvPr id="863" name="PlaceHolder 3"/>
          <p:cNvSpPr>
            <a:spLocks noGrp="1"/>
          </p:cNvSpPr>
          <p:nvPr>
            <p:ph type="sldImg"/>
          </p:nvPr>
        </p:nvSpPr>
        <p:spPr>
          <a:xfrm>
            <a:off x="77760" y="503280"/>
            <a:ext cx="6702120" cy="376992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B4ACCDC-DD62-4258-A447-1C866756AC0D}"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65" name="CustomShape 2"/>
          <p:cNvSpPr/>
          <p:nvPr/>
        </p:nvSpPr>
        <p:spPr>
          <a:xfrm>
            <a:off x="0" y="8685360"/>
            <a:ext cx="2971080" cy="457920"/>
          </a:xfrm>
          <a:prstGeom prst="rect">
            <a:avLst/>
          </a:prstGeom>
          <a:noFill/>
          <a:ln>
            <a:noFill/>
          </a:ln>
        </p:spPr>
        <p:style>
          <a:lnRef idx="0"/>
          <a:fillRef idx="0"/>
          <a:effectRef idx="0"/>
          <a:fontRef idx="minor"/>
        </p:style>
      </p:sp>
      <p:sp>
        <p:nvSpPr>
          <p:cNvPr id="866" name="PlaceHolder 3"/>
          <p:cNvSpPr>
            <a:spLocks noGrp="1"/>
          </p:cNvSpPr>
          <p:nvPr>
            <p:ph type="sldImg"/>
          </p:nvPr>
        </p:nvSpPr>
        <p:spPr>
          <a:xfrm>
            <a:off x="77760" y="503280"/>
            <a:ext cx="6702120" cy="376992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872EDEF-F0EB-4AED-A4E7-25CDF099E5DE}"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68" name="CustomShape 2"/>
          <p:cNvSpPr/>
          <p:nvPr/>
        </p:nvSpPr>
        <p:spPr>
          <a:xfrm>
            <a:off x="0" y="8685360"/>
            <a:ext cx="2971080" cy="457920"/>
          </a:xfrm>
          <a:prstGeom prst="rect">
            <a:avLst/>
          </a:prstGeom>
          <a:noFill/>
          <a:ln>
            <a:noFill/>
          </a:ln>
        </p:spPr>
        <p:style>
          <a:lnRef idx="0"/>
          <a:fillRef idx="0"/>
          <a:effectRef idx="0"/>
          <a:fontRef idx="minor"/>
        </p:style>
      </p:sp>
      <p:sp>
        <p:nvSpPr>
          <p:cNvPr id="869" name="PlaceHolder 3"/>
          <p:cNvSpPr>
            <a:spLocks noGrp="1"/>
          </p:cNvSpPr>
          <p:nvPr>
            <p:ph type="sldImg"/>
          </p:nvPr>
        </p:nvSpPr>
        <p:spPr>
          <a:xfrm>
            <a:off x="77760" y="503280"/>
            <a:ext cx="6702120" cy="376992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1C3B5F27-B15A-419E-9E04-B676CC82CEB6}" type="slidenum">
              <a:rPr b="0" lang="en-US" sz="1800" spc="-1" strike="noStrike">
                <a:solidFill>
                  <a:srgbClr val="000000"/>
                </a:solidFill>
                <a:latin typeface="+mn-lt"/>
                <a:ea typeface="+mn-ea"/>
              </a:rPr>
              <a:t>&lt;number&gt;</a:t>
            </a:fld>
            <a:endParaRPr b="0" lang="en-US" sz="1800" spc="-1" strike="noStrike">
              <a:latin typeface="Times New Roman"/>
            </a:endParaRPr>
          </a:p>
        </p:txBody>
      </p:sp>
      <p:sp>
        <p:nvSpPr>
          <p:cNvPr id="871" name="PlaceHolder 2"/>
          <p:cNvSpPr>
            <a:spLocks noGrp="1"/>
          </p:cNvSpPr>
          <p:nvPr>
            <p:ph type="body"/>
          </p:nvPr>
        </p:nvSpPr>
        <p:spPr>
          <a:xfrm>
            <a:off x="685800" y="4400640"/>
            <a:ext cx="5486040" cy="3600000"/>
          </a:xfrm>
          <a:prstGeom prst="rect">
            <a:avLst/>
          </a:prstGeom>
        </p:spPr>
        <p:txBody>
          <a:bodyPr lIns="90000" rIns="90000" tIns="45000" bIns="45000">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D7108FB9-EFF5-4CDE-A3EB-6DC8817FCB7D}"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0" y="8685360"/>
            <a:ext cx="2971080" cy="457920"/>
          </a:xfrm>
          <a:prstGeom prst="rect">
            <a:avLst/>
          </a:prstGeom>
          <a:noFill/>
          <a:ln>
            <a:noFill/>
          </a:ln>
        </p:spPr>
        <p:style>
          <a:lnRef idx="0"/>
          <a:fillRef idx="0"/>
          <a:effectRef idx="0"/>
          <a:fontRef idx="minor"/>
        </p:style>
      </p:sp>
      <p:sp>
        <p:nvSpPr>
          <p:cNvPr id="874"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209815-ACEB-42A7-9A15-245D159C1DD2}"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75" name="PlaceHolder 3"/>
          <p:cNvSpPr>
            <a:spLocks noGrp="1"/>
          </p:cNvSpPr>
          <p:nvPr>
            <p:ph type="sldImg"/>
          </p:nvPr>
        </p:nvSpPr>
        <p:spPr>
          <a:xfrm>
            <a:off x="77760" y="503280"/>
            <a:ext cx="6702120" cy="3769920"/>
          </a:xfrm>
          <a:prstGeom prst="rect">
            <a:avLst/>
          </a:prstGeom>
        </p:spPr>
      </p:sp>
      <p:sp>
        <p:nvSpPr>
          <p:cNvPr id="876" name="PlaceHolder 4"/>
          <p:cNvSpPr>
            <a:spLocks noGrp="1"/>
          </p:cNvSpPr>
          <p:nvPr>
            <p:ph type="body"/>
          </p:nvPr>
        </p:nvSpPr>
        <p:spPr>
          <a:xfrm>
            <a:off x="685800" y="4400640"/>
            <a:ext cx="5486040" cy="3600000"/>
          </a:xfrm>
          <a:prstGeom prst="rect">
            <a:avLst/>
          </a:prstGeom>
        </p:spPr>
        <p:txBody>
          <a:bodyPr lIns="90000" rIns="90000" tIns="45000" bIns="45000">
            <a:noAutofit/>
          </a:bodyPr>
          <a:p>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B66D070-19C2-49CA-BBC3-85A6270E7E8C}"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26" name="CustomShape 2"/>
          <p:cNvSpPr/>
          <p:nvPr/>
        </p:nvSpPr>
        <p:spPr>
          <a:xfrm>
            <a:off x="0" y="8685360"/>
            <a:ext cx="2971080" cy="457920"/>
          </a:xfrm>
          <a:prstGeom prst="rect">
            <a:avLst/>
          </a:prstGeom>
          <a:noFill/>
          <a:ln>
            <a:noFill/>
          </a:ln>
        </p:spPr>
        <p:style>
          <a:lnRef idx="0"/>
          <a:fillRef idx="0"/>
          <a:effectRef idx="0"/>
          <a:fontRef idx="minor"/>
        </p:style>
      </p:sp>
      <p:sp>
        <p:nvSpPr>
          <p:cNvPr id="827" name="PlaceHolder 3"/>
          <p:cNvSpPr>
            <a:spLocks noGrp="1"/>
          </p:cNvSpPr>
          <p:nvPr>
            <p:ph type="sldImg"/>
          </p:nvPr>
        </p:nvSpPr>
        <p:spPr>
          <a:xfrm>
            <a:off x="77760" y="503280"/>
            <a:ext cx="6702120" cy="3769920"/>
          </a:xfrm>
          <a:prstGeom prst="rect">
            <a:avLst/>
          </a:prstGeom>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ED1E20B-FE84-42B0-BC4E-19DC52A0F80A}"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78" name="CustomShape 2"/>
          <p:cNvSpPr/>
          <p:nvPr/>
        </p:nvSpPr>
        <p:spPr>
          <a:xfrm>
            <a:off x="0" y="8685360"/>
            <a:ext cx="2971080" cy="457920"/>
          </a:xfrm>
          <a:prstGeom prst="rect">
            <a:avLst/>
          </a:prstGeom>
          <a:noFill/>
          <a:ln>
            <a:noFill/>
          </a:ln>
        </p:spPr>
        <p:style>
          <a:lnRef idx="0"/>
          <a:fillRef idx="0"/>
          <a:effectRef idx="0"/>
          <a:fontRef idx="minor"/>
        </p:style>
      </p:sp>
      <p:sp>
        <p:nvSpPr>
          <p:cNvPr id="879" name="PlaceHolder 3"/>
          <p:cNvSpPr>
            <a:spLocks noGrp="1"/>
          </p:cNvSpPr>
          <p:nvPr>
            <p:ph type="sldImg"/>
          </p:nvPr>
        </p:nvSpPr>
        <p:spPr>
          <a:xfrm>
            <a:off x="77760" y="503280"/>
            <a:ext cx="6702120" cy="3769920"/>
          </a:xfrm>
          <a:prstGeom prst="rect">
            <a:avLst/>
          </a:prstGeom>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00DB9245-DC0C-4DE6-AB2A-A8E5029627B3}"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733D2BCB-D6AA-4A3C-B1FF-F3074A2322F9}"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CF068441-BB24-47C3-B0BE-E7481F3E72D5}"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06ADA6DA-C3D9-4E41-874A-F7683C4249EC}"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0" y="8685360"/>
            <a:ext cx="2971080" cy="457920"/>
          </a:xfrm>
          <a:prstGeom prst="rect">
            <a:avLst/>
          </a:prstGeom>
          <a:noFill/>
          <a:ln>
            <a:noFill/>
          </a:ln>
        </p:spPr>
        <p:style>
          <a:lnRef idx="0"/>
          <a:fillRef idx="0"/>
          <a:effectRef idx="0"/>
          <a:fontRef idx="minor"/>
        </p:style>
      </p:sp>
      <p:sp>
        <p:nvSpPr>
          <p:cNvPr id="88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0119183-4E0A-49F2-A95B-29E02C263AEC}"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86" name="PlaceHolder 3"/>
          <p:cNvSpPr>
            <a:spLocks noGrp="1"/>
          </p:cNvSpPr>
          <p:nvPr>
            <p:ph type="sldImg"/>
          </p:nvPr>
        </p:nvSpPr>
        <p:spPr>
          <a:xfrm>
            <a:off x="77760" y="503280"/>
            <a:ext cx="6702120" cy="3769920"/>
          </a:xfrm>
          <a:prstGeom prst="rect">
            <a:avLst/>
          </a:prstGeom>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TextShape 1"/>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F8B29893-E918-4815-9D18-6196F457356B}" type="slidenum">
              <a:rPr b="0" lang="en-US" sz="1800" spc="-1" strike="noStrike">
                <a:solidFill>
                  <a:srgbClr val="000000"/>
                </a:solidFill>
                <a:latin typeface="+mn-lt"/>
                <a:ea typeface="+mn-ea"/>
              </a:rPr>
              <a:t>&lt;number&gt;</a:t>
            </a:fld>
            <a:endParaRPr b="0" lang="en-US" sz="18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39FF3D-0051-452B-8B25-1B3229692335}"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89" name="CustomShape 2"/>
          <p:cNvSpPr/>
          <p:nvPr/>
        </p:nvSpPr>
        <p:spPr>
          <a:xfrm>
            <a:off x="0" y="8685360"/>
            <a:ext cx="2971080" cy="457920"/>
          </a:xfrm>
          <a:prstGeom prst="rect">
            <a:avLst/>
          </a:prstGeom>
          <a:noFill/>
          <a:ln>
            <a:noFill/>
          </a:ln>
        </p:spPr>
        <p:style>
          <a:lnRef idx="0"/>
          <a:fillRef idx="0"/>
          <a:effectRef idx="0"/>
          <a:fontRef idx="minor"/>
        </p:style>
      </p:sp>
      <p:sp>
        <p:nvSpPr>
          <p:cNvPr id="890" name="PlaceHolder 3"/>
          <p:cNvSpPr>
            <a:spLocks noGrp="1"/>
          </p:cNvSpPr>
          <p:nvPr>
            <p:ph type="sldImg"/>
          </p:nvPr>
        </p:nvSpPr>
        <p:spPr>
          <a:xfrm>
            <a:off x="77760" y="503280"/>
            <a:ext cx="6702120" cy="3769920"/>
          </a:xfrm>
          <a:prstGeom prst="rect">
            <a:avLst/>
          </a:prstGeom>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TextShape 1"/>
          <p:cNvSpPr txBox="1"/>
          <p:nvPr/>
        </p:nvSpPr>
        <p:spPr>
          <a:xfrm>
            <a:off x="0" y="8641440"/>
            <a:ext cx="2239920" cy="502200"/>
          </a:xfrm>
          <a:prstGeom prst="rect">
            <a:avLst/>
          </a:prstGeom>
          <a:noFill/>
          <a:ln>
            <a:noFill/>
          </a:ln>
        </p:spPr>
        <p:txBody>
          <a:bodyPr lIns="0" rIns="0" tIns="0" bIns="0" anchor="b">
            <a:noAutofit/>
          </a:bodyPr>
          <a:p>
            <a:endParaRPr b="0" lang="en-US" sz="2400" spc="-1" strike="noStrike">
              <a:latin typeface="Times New Roman"/>
            </a:endParaRPr>
          </a:p>
        </p:txBody>
      </p:sp>
      <p:sp>
        <p:nvSpPr>
          <p:cNvPr id="892" name="TextShape 2"/>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54238A47-57C3-403C-853B-258ADC1FEE9D}" type="slidenum">
              <a:rPr b="0" lang="en-US" sz="1800" spc="-1" strike="noStrike">
                <a:solidFill>
                  <a:srgbClr val="000000"/>
                </a:solidFill>
                <a:latin typeface="+mn-lt"/>
                <a:ea typeface="+mn-ea"/>
              </a:rPr>
              <a:t>&lt;number&gt;</a:t>
            </a:fld>
            <a:endParaRPr b="0" lang="en-US" sz="1800" spc="-1" strike="noStrike">
              <a:latin typeface="Times New Roman"/>
            </a:endParaRPr>
          </a:p>
        </p:txBody>
      </p:sp>
      <p:sp>
        <p:nvSpPr>
          <p:cNvPr id="893" name="PlaceHolder 3"/>
          <p:cNvSpPr>
            <a:spLocks noGrp="1"/>
          </p:cNvSpPr>
          <p:nvPr>
            <p:ph type="sldImg"/>
          </p:nvPr>
        </p:nvSpPr>
        <p:spPr>
          <a:xfrm>
            <a:off x="77760" y="503280"/>
            <a:ext cx="6702120" cy="3769920"/>
          </a:xfrm>
          <a:prstGeom prst="rect">
            <a:avLst/>
          </a:prstGeom>
        </p:spPr>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533520" y="763560"/>
            <a:ext cx="6703560" cy="3771720"/>
          </a:xfrm>
          <a:prstGeom prst="rect">
            <a:avLst/>
          </a:prstGeom>
        </p:spPr>
      </p:sp>
      <p:sp>
        <p:nvSpPr>
          <p:cNvPr id="895" name="TextShape 2"/>
          <p:cNvSpPr txBox="1"/>
          <p:nvPr/>
        </p:nvSpPr>
        <p:spPr>
          <a:xfrm>
            <a:off x="3485160" y="8618760"/>
            <a:ext cx="3372480" cy="502200"/>
          </a:xfrm>
          <a:prstGeom prst="rect">
            <a:avLst/>
          </a:prstGeom>
          <a:noFill/>
          <a:ln>
            <a:noFill/>
          </a:ln>
        </p:spPr>
        <p:txBody>
          <a:bodyPr lIns="0" rIns="0" tIns="0" bIns="0" anchor="b">
            <a:noAutofit/>
          </a:bodyPr>
          <a:p>
            <a:pPr>
              <a:lnSpc>
                <a:spcPct val="100000"/>
              </a:lnSpc>
            </a:pPr>
            <a:fld id="{4C23424A-84AB-4DB5-B857-1196C489709D}" type="slidenum">
              <a:rPr b="0" lang="en-US" sz="1800" spc="-1" strike="noStrike">
                <a:solidFill>
                  <a:srgbClr val="000000"/>
                </a:solidFill>
                <a:latin typeface="+mn-lt"/>
                <a:ea typeface="+mn-ea"/>
              </a:rPr>
              <a:t>&lt;number&gt;</a:t>
            </a:fld>
            <a:endParaRPr b="0" lang="en-US" sz="1800" spc="-1" strike="noStrike">
              <a:latin typeface="Times New Roman"/>
            </a:endParaRPr>
          </a:p>
        </p:txBody>
      </p:sp>
      <p:sp>
        <p:nvSpPr>
          <p:cNvPr id="896" name="TextShape 3"/>
          <p:cNvSpPr txBox="1"/>
          <p:nvPr/>
        </p:nvSpPr>
        <p:spPr>
          <a:xfrm>
            <a:off x="0" y="8641440"/>
            <a:ext cx="2239920" cy="502200"/>
          </a:xfrm>
          <a:prstGeom prst="rect">
            <a:avLst/>
          </a:prstGeom>
          <a:noFill/>
          <a:ln>
            <a:noFill/>
          </a:ln>
        </p:spPr>
        <p:txBody>
          <a:bodyPr lIns="0" rIns="0" tIns="0" bIns="0" anchor="b">
            <a:noAutofit/>
          </a:bodyPr>
          <a:p>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3620D8A-3084-4E7C-A441-484E734411A1}"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29" name="CustomShape 2"/>
          <p:cNvSpPr/>
          <p:nvPr/>
        </p:nvSpPr>
        <p:spPr>
          <a:xfrm>
            <a:off x="0" y="8685360"/>
            <a:ext cx="2971080" cy="457920"/>
          </a:xfrm>
          <a:prstGeom prst="rect">
            <a:avLst/>
          </a:prstGeom>
          <a:noFill/>
          <a:ln>
            <a:noFill/>
          </a:ln>
        </p:spPr>
        <p:style>
          <a:lnRef idx="0"/>
          <a:fillRef idx="0"/>
          <a:effectRef idx="0"/>
          <a:fontRef idx="minor"/>
        </p:style>
      </p:sp>
      <p:sp>
        <p:nvSpPr>
          <p:cNvPr id="830" name="PlaceHolder 3"/>
          <p:cNvSpPr>
            <a:spLocks noGrp="1"/>
          </p:cNvSpPr>
          <p:nvPr>
            <p:ph type="sldImg"/>
          </p:nvPr>
        </p:nvSpPr>
        <p:spPr>
          <a:xfrm>
            <a:off x="77760" y="503280"/>
            <a:ext cx="6702120" cy="3769920"/>
          </a:xfrm>
          <a:prstGeom prst="rect">
            <a:avLst/>
          </a:prstGeom>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C3E4E5B-7747-4DCC-8830-D6AB4B7378A8}"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98" name="CustomShape 2"/>
          <p:cNvSpPr/>
          <p:nvPr/>
        </p:nvSpPr>
        <p:spPr>
          <a:xfrm>
            <a:off x="0" y="8685360"/>
            <a:ext cx="2971080" cy="457920"/>
          </a:xfrm>
          <a:prstGeom prst="rect">
            <a:avLst/>
          </a:prstGeom>
          <a:noFill/>
          <a:ln>
            <a:noFill/>
          </a:ln>
        </p:spPr>
        <p:style>
          <a:lnRef idx="0"/>
          <a:fillRef idx="0"/>
          <a:effectRef idx="0"/>
          <a:fontRef idx="minor"/>
        </p:style>
      </p:sp>
      <p:sp>
        <p:nvSpPr>
          <p:cNvPr id="899" name="PlaceHolder 3"/>
          <p:cNvSpPr>
            <a:spLocks noGrp="1"/>
          </p:cNvSpPr>
          <p:nvPr>
            <p:ph type="sldImg"/>
          </p:nvPr>
        </p:nvSpPr>
        <p:spPr>
          <a:xfrm>
            <a:off x="77760" y="503280"/>
            <a:ext cx="6702120" cy="3769920"/>
          </a:xfrm>
          <a:prstGeom prst="rect">
            <a:avLst/>
          </a:prstGeom>
        </p:spPr>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495ED3-A7E8-440C-82BA-4565683283D8}"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901" name="CustomShape 2"/>
          <p:cNvSpPr/>
          <p:nvPr/>
        </p:nvSpPr>
        <p:spPr>
          <a:xfrm>
            <a:off x="0" y="8685360"/>
            <a:ext cx="2971080" cy="457920"/>
          </a:xfrm>
          <a:prstGeom prst="rect">
            <a:avLst/>
          </a:prstGeom>
          <a:noFill/>
          <a:ln>
            <a:noFill/>
          </a:ln>
        </p:spPr>
        <p:style>
          <a:lnRef idx="0"/>
          <a:fillRef idx="0"/>
          <a:effectRef idx="0"/>
          <a:fontRef idx="minor"/>
        </p:style>
      </p:sp>
      <p:sp>
        <p:nvSpPr>
          <p:cNvPr id="902" name="PlaceHolder 3"/>
          <p:cNvSpPr>
            <a:spLocks noGrp="1"/>
          </p:cNvSpPr>
          <p:nvPr>
            <p:ph type="sldImg"/>
          </p:nvPr>
        </p:nvSpPr>
        <p:spPr>
          <a:xfrm>
            <a:off x="77760" y="503280"/>
            <a:ext cx="6702120" cy="3769920"/>
          </a:xfrm>
          <a:prstGeom prst="rect">
            <a:avLst/>
          </a:prstGeom>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CustomShape 1"/>
          <p:cNvSpPr/>
          <p:nvPr/>
        </p:nvSpPr>
        <p:spPr>
          <a:xfrm>
            <a:off x="0" y="8685360"/>
            <a:ext cx="2971080" cy="457920"/>
          </a:xfrm>
          <a:prstGeom prst="rect">
            <a:avLst/>
          </a:prstGeom>
          <a:noFill/>
          <a:ln>
            <a:noFill/>
          </a:ln>
        </p:spPr>
        <p:style>
          <a:lnRef idx="0"/>
          <a:fillRef idx="0"/>
          <a:effectRef idx="0"/>
          <a:fontRef idx="minor"/>
        </p:style>
      </p:sp>
      <p:sp>
        <p:nvSpPr>
          <p:cNvPr id="832"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FBDD355-70ED-46BB-A1F6-0E498F3F0E84}"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33" name="PlaceHolder 3"/>
          <p:cNvSpPr>
            <a:spLocks noGrp="1"/>
          </p:cNvSpPr>
          <p:nvPr>
            <p:ph type="sldImg"/>
          </p:nvPr>
        </p:nvSpPr>
        <p:spPr>
          <a:xfrm>
            <a:off x="77760" y="503280"/>
            <a:ext cx="6702120" cy="376992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CustomShape 1"/>
          <p:cNvSpPr/>
          <p:nvPr/>
        </p:nvSpPr>
        <p:spPr>
          <a:xfrm>
            <a:off x="0" y="8685360"/>
            <a:ext cx="2971080" cy="457920"/>
          </a:xfrm>
          <a:prstGeom prst="rect">
            <a:avLst/>
          </a:prstGeom>
          <a:noFill/>
          <a:ln>
            <a:noFill/>
          </a:ln>
        </p:spPr>
        <p:style>
          <a:lnRef idx="0"/>
          <a:fillRef idx="0"/>
          <a:effectRef idx="0"/>
          <a:fontRef idx="minor"/>
        </p:style>
      </p:sp>
      <p:sp>
        <p:nvSpPr>
          <p:cNvPr id="83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48ACF45-C5E7-4A64-A52E-6BBE5121B340}"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36" name="PlaceHolder 3"/>
          <p:cNvSpPr>
            <a:spLocks noGrp="1"/>
          </p:cNvSpPr>
          <p:nvPr>
            <p:ph type="sldImg"/>
          </p:nvPr>
        </p:nvSpPr>
        <p:spPr>
          <a:xfrm>
            <a:off x="77760" y="503280"/>
            <a:ext cx="6702120" cy="376992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0" y="571680"/>
            <a:ext cx="6857640" cy="3857400"/>
          </a:xfrm>
          <a:prstGeom prst="rect">
            <a:avLst/>
          </a:prstGeom>
        </p:spPr>
      </p:sp>
      <p:sp>
        <p:nvSpPr>
          <p:cNvPr id="838" name="CustomShape 2"/>
          <p:cNvSpPr/>
          <p:nvPr/>
        </p:nvSpPr>
        <p:spPr>
          <a:xfrm>
            <a:off x="0" y="8685360"/>
            <a:ext cx="2971080" cy="457920"/>
          </a:xfrm>
          <a:prstGeom prst="rect">
            <a:avLst/>
          </a:prstGeom>
          <a:noFill/>
          <a:ln>
            <a:noFill/>
          </a:ln>
        </p:spPr>
        <p:style>
          <a:lnRef idx="0"/>
          <a:fillRef idx="0"/>
          <a:effectRef idx="0"/>
          <a:fontRef idx="minor"/>
        </p:style>
      </p:sp>
      <p:sp>
        <p:nvSpPr>
          <p:cNvPr id="83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AC9BC8-4451-44A9-BBFA-586FE3778B9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CustomShape 1"/>
          <p:cNvSpPr/>
          <p:nvPr/>
        </p:nvSpPr>
        <p:spPr>
          <a:xfrm>
            <a:off x="0" y="8685360"/>
            <a:ext cx="2971080" cy="457920"/>
          </a:xfrm>
          <a:prstGeom prst="rect">
            <a:avLst/>
          </a:prstGeom>
          <a:noFill/>
          <a:ln>
            <a:noFill/>
          </a:ln>
        </p:spPr>
        <p:style>
          <a:lnRef idx="0"/>
          <a:fillRef idx="0"/>
          <a:effectRef idx="0"/>
          <a:fontRef idx="minor"/>
        </p:style>
      </p:sp>
      <p:sp>
        <p:nvSpPr>
          <p:cNvPr id="84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E100B79-4384-4604-BBC1-465339B5FB8C}"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42" name="PlaceHolder 3"/>
          <p:cNvSpPr>
            <a:spLocks noGrp="1"/>
          </p:cNvSpPr>
          <p:nvPr>
            <p:ph type="sldImg"/>
          </p:nvPr>
        </p:nvSpPr>
        <p:spPr>
          <a:xfrm>
            <a:off x="77760" y="503280"/>
            <a:ext cx="6702120" cy="376992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343C166-D58F-4906-A5F9-D9BBD6A27A0D}"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44" name="CustomShape 2"/>
          <p:cNvSpPr/>
          <p:nvPr/>
        </p:nvSpPr>
        <p:spPr>
          <a:xfrm>
            <a:off x="0" y="8685360"/>
            <a:ext cx="2971080" cy="457920"/>
          </a:xfrm>
          <a:prstGeom prst="rect">
            <a:avLst/>
          </a:prstGeom>
          <a:noFill/>
          <a:ln>
            <a:noFill/>
          </a:ln>
        </p:spPr>
        <p:style>
          <a:lnRef idx="0"/>
          <a:fillRef idx="0"/>
          <a:effectRef idx="0"/>
          <a:fontRef idx="minor"/>
        </p:style>
      </p:sp>
      <p:sp>
        <p:nvSpPr>
          <p:cNvPr id="845" name="PlaceHolder 3"/>
          <p:cNvSpPr>
            <a:spLocks noGrp="1"/>
          </p:cNvSpPr>
          <p:nvPr>
            <p:ph type="sldImg"/>
          </p:nvPr>
        </p:nvSpPr>
        <p:spPr>
          <a:xfrm>
            <a:off x="77760" y="503280"/>
            <a:ext cx="6702120" cy="376992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C30AE87-73AC-4FE0-A501-0D789265378F}" type="slidenum">
              <a:rPr b="0" lang="en-US" sz="1200" spc="-1" strike="noStrike">
                <a:solidFill>
                  <a:srgbClr val="000000"/>
                </a:solidFill>
                <a:latin typeface="Times New Roman"/>
                <a:ea typeface="+mn-ea"/>
              </a:rPr>
              <a:t>&lt;number&gt;</a:t>
            </a:fld>
            <a:endParaRPr b="0" lang="en-US" sz="1200" spc="-1" strike="noStrike">
              <a:latin typeface="Arial"/>
            </a:endParaRPr>
          </a:p>
        </p:txBody>
      </p:sp>
      <p:sp>
        <p:nvSpPr>
          <p:cNvPr id="847" name="CustomShape 2"/>
          <p:cNvSpPr/>
          <p:nvPr/>
        </p:nvSpPr>
        <p:spPr>
          <a:xfrm>
            <a:off x="0" y="8685360"/>
            <a:ext cx="2971080" cy="457920"/>
          </a:xfrm>
          <a:prstGeom prst="rect">
            <a:avLst/>
          </a:prstGeom>
          <a:noFill/>
          <a:ln>
            <a:noFill/>
          </a:ln>
        </p:spPr>
        <p:style>
          <a:lnRef idx="0"/>
          <a:fillRef idx="0"/>
          <a:effectRef idx="0"/>
          <a:fontRef idx="minor"/>
        </p:style>
      </p:sp>
      <p:sp>
        <p:nvSpPr>
          <p:cNvPr id="848" name="PlaceHolder 3"/>
          <p:cNvSpPr>
            <a:spLocks noGrp="1"/>
          </p:cNvSpPr>
          <p:nvPr>
            <p:ph type="sldImg"/>
          </p:nvPr>
        </p:nvSpPr>
        <p:spPr>
          <a:xfrm>
            <a:off x="77760" y="503280"/>
            <a:ext cx="6702120" cy="376992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0" name="Group 1"/>
          <p:cNvGrpSpPr/>
          <p:nvPr/>
        </p:nvGrpSpPr>
        <p:grpSpPr>
          <a:xfrm>
            <a:off x="87480" y="6091200"/>
            <a:ext cx="693360" cy="695160"/>
            <a:chOff x="87480" y="6091200"/>
            <a:chExt cx="693360" cy="695160"/>
          </a:xfrm>
        </p:grpSpPr>
        <p:sp>
          <p:nvSpPr>
            <p:cNvPr id="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ffffff"/>
                </a:solidFill>
                <a:latin typeface="Gulim"/>
              </a:rPr>
              <a:t>Click to edit </a:t>
            </a:r>
            <a:r>
              <a:rPr b="0" lang="en-US" sz="6000" spc="-1" strike="noStrike">
                <a:solidFill>
                  <a:srgbClr val="ffffff"/>
                </a:solidFill>
                <a:latin typeface="Gulim"/>
              </a:rPr>
              <a:t>Master title style</a:t>
            </a:r>
            <a:endParaRPr b="0" lang="en-US" sz="6000" spc="-1" strike="noStrike">
              <a:solidFill>
                <a:srgbClr val="ffffff"/>
              </a:solidFill>
              <a:latin typeface="Gulim"/>
            </a:endParaRPr>
          </a:p>
        </p:txBody>
      </p:sp>
      <p:sp>
        <p:nvSpPr>
          <p:cNvPr id="8" name="PlaceHolder 9"/>
          <p:cNvSpPr>
            <a:spLocks noGrp="1"/>
          </p:cNvSpPr>
          <p:nvPr>
            <p:ph type="dt"/>
          </p:nvPr>
        </p:nvSpPr>
        <p:spPr>
          <a:xfrm>
            <a:off x="838080" y="6311880"/>
            <a:ext cx="2742840" cy="545760"/>
          </a:xfrm>
          <a:prstGeom prst="rect">
            <a:avLst/>
          </a:prstGeom>
        </p:spPr>
        <p:txBody>
          <a:bodyPr anchor="ctr">
            <a:noAutofit/>
          </a:bodyPr>
          <a:p>
            <a:pPr>
              <a:lnSpc>
                <a:spcPct val="100000"/>
              </a:lnSpc>
            </a:pPr>
            <a:fld id="{38913183-964A-455F-BD6D-D048BB501327}" type="datetime1">
              <a:rPr b="1" lang="en-US" sz="1200" spc="-1" strike="noStrike">
                <a:solidFill>
                  <a:srgbClr val="ffffff"/>
                </a:solidFill>
                <a:latin typeface="Gulim"/>
              </a:rPr>
              <a:t>10/14/2020</a:t>
            </a:fld>
            <a:endParaRPr b="0" lang="en-US" sz="1200" spc="-1" strike="noStrike">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0738AC8A-3062-41FD-8D30-499643B0BC65}" type="slidenum">
              <a:rPr b="1" lang="en-US" sz="1200" spc="-1" strike="noStrike">
                <a:solidFill>
                  <a:srgbClr val="ffffff"/>
                </a:solidFill>
                <a:latin typeface="Gulim"/>
              </a:rPr>
              <a:t>&lt;number&gt;</a:t>
            </a:fld>
            <a:endParaRPr b="0" lang="en-US" sz="1200" spc="-1" strike="noStrike">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a:t>
            </a:r>
            <a:r>
              <a:rPr b="0" lang="en-US" sz="2800" spc="-1" strike="noStrike">
                <a:solidFill>
                  <a:srgbClr val="ffffff"/>
                </a:solidFill>
                <a:latin typeface="Gulim"/>
              </a:rPr>
              <a:t>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a:t>
            </a:r>
            <a:r>
              <a:rPr b="0" lang="en-US" sz="2000" spc="-1" strike="noStrike">
                <a:solidFill>
                  <a:srgbClr val="ffffff"/>
                </a:solidFill>
                <a:latin typeface="Gulim"/>
              </a:rPr>
              <a:t>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418" name="PlaceHolder 9"/>
          <p:cNvSpPr>
            <a:spLocks noGrp="1"/>
          </p:cNvSpPr>
          <p:nvPr>
            <p:ph type="body"/>
          </p:nvPr>
        </p:nvSpPr>
        <p:spPr>
          <a:xfrm>
            <a:off x="60948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419" name="PlaceHolder 10"/>
          <p:cNvSpPr>
            <a:spLocks noGrp="1"/>
          </p:cNvSpPr>
          <p:nvPr>
            <p:ph type="body"/>
          </p:nvPr>
        </p:nvSpPr>
        <p:spPr>
          <a:xfrm>
            <a:off x="623196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64"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a:t>
            </a:r>
            <a:r>
              <a:rPr b="0" lang="en-US" sz="4400" spc="-1" strike="noStrike">
                <a:solidFill>
                  <a:srgbClr val="ffffff"/>
                </a:solidFill>
                <a:latin typeface="Gulim"/>
              </a:rPr>
              <a:t>style</a:t>
            </a:r>
            <a:endParaRPr b="0" lang="en-US" sz="4400" spc="-1" strike="noStrike">
              <a:solidFill>
                <a:srgbClr val="ffffff"/>
              </a:solidFill>
              <a:latin typeface="Gulim"/>
            </a:endParaRPr>
          </a:p>
        </p:txBody>
      </p:sp>
      <p:sp>
        <p:nvSpPr>
          <p:cNvPr id="509" name="PlaceHolder 9"/>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510"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EFC2965E-7997-44E1-9237-70962854D9B6}" type="datetime1">
              <a:rPr b="1" lang="en-US" sz="1200" spc="-1" strike="noStrike">
                <a:solidFill>
                  <a:srgbClr val="ffffff"/>
                </a:solidFill>
                <a:latin typeface="Gulim"/>
              </a:rPr>
              <a:t>10/14/2020</a:t>
            </a:fld>
            <a:endParaRPr b="0" lang="en-US" sz="1200" spc="-1" strike="noStrike">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4DE27900-6E60-4964-AAE5-7512D3BB4D88}"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1"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6"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191"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236" name="PlaceHolder 9"/>
          <p:cNvSpPr>
            <a:spLocks noGrp="1"/>
          </p:cNvSpPr>
          <p:nvPr>
            <p:ph type="body"/>
          </p:nvPr>
        </p:nvSpPr>
        <p:spPr>
          <a:xfrm>
            <a:off x="60948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37" name="PlaceHolder 10"/>
          <p:cNvSpPr>
            <a:spLocks noGrp="1"/>
          </p:cNvSpPr>
          <p:nvPr>
            <p:ph type="body"/>
          </p:nvPr>
        </p:nvSpPr>
        <p:spPr>
          <a:xfrm>
            <a:off x="623196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2"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327" name="PlaceHolder 9"/>
          <p:cNvSpPr>
            <a:spLocks noGrp="1"/>
          </p:cNvSpPr>
          <p:nvPr>
            <p:ph type="body"/>
          </p:nvPr>
        </p:nvSpPr>
        <p:spPr>
          <a:xfrm>
            <a:off x="60948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28" name="PlaceHolder 10"/>
          <p:cNvSpPr>
            <a:spLocks noGrp="1"/>
          </p:cNvSpPr>
          <p:nvPr>
            <p:ph type="body"/>
          </p:nvPr>
        </p:nvSpPr>
        <p:spPr>
          <a:xfrm>
            <a:off x="6231960" y="1604520"/>
            <a:ext cx="5353920" cy="397692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3"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wtkr.com/2019/11/08/how-that-19-u-haul-rental-can-cost-60-or-more" TargetMode="External"/><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hyperlink" Target="https://courses.lumenlearning.com/suny-osuniversityphysics/chapter/12-1-conditions-for-static-equilibrium/" TargetMode="External"/><Relationship Id="rId5" Type="http://schemas.openxmlformats.org/officeDocument/2006/relationships/hyperlink" Target="https://creativecommons.org/licenses/by/3.0/" TargetMode="External"/><Relationship Id="rId6" Type="http://schemas.openxmlformats.org/officeDocument/2006/relationships/hyperlink" Target="https://courses.lumenlearning.com/suny-osuniversityphysics/chapter/12-1-conditions-for-static-equilibrium/" TargetMode="External"/><Relationship Id="rId7" Type="http://schemas.openxmlformats.org/officeDocument/2006/relationships/hyperlink" Target="https://creativecommons.org/licenses/by/3.0/" TargetMode="External"/><Relationship Id="rId8" Type="http://schemas.openxmlformats.org/officeDocument/2006/relationships/slideLayout" Target="../slideLayouts/slideLayout64.xml"/><Relationship Id="rId9"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hyperlink" Target="https://www.realtor.com/advice/move/unpack-like-a-pro/"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88.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slideLayout" Target="../slideLayouts/slideLayout53.xml"/><Relationship Id="rId2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hyperlink" Target="https://www.uhaul.com/"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112.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97.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wmf"/><Relationship Id="rId3" Type="http://schemas.openxmlformats.org/officeDocument/2006/relationships/slideLayout" Target="../slideLayouts/slideLayout9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7.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slideLayout" Target="../slideLayouts/slideLayout25.xml"/><Relationship Id="rId9"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hyperlink" Target="https://www.theritemove.com/2019/09/30/game-plan-making-sure-you-pack-up-everything-of-importance/"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37.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slideLayout" Target="../slideLayouts/slideLayout2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www.hayesbc.com/causes-of-trailer-sway-and-how-to-prevent-them/" TargetMode="External"/><Relationship Id="rId3"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creativecommons.org/licenses/by/3.0/" TargetMode="External"/><Relationship Id="rId5" Type="http://schemas.openxmlformats.org/officeDocument/2006/relationships/slideLayout" Target="../slideLayouts/slideLayout64.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s://www.pensketruckrental.com/renting-from-penske/how-to-load-a-moving-truck/" TargetMode="External"/><Relationship Id="rId3" Type="http://schemas.openxmlformats.org/officeDocument/2006/relationships/image" Target="../media/image13.jpeg"/><Relationship Id="rId4" Type="http://schemas.openxmlformats.org/officeDocument/2006/relationships/hyperlink" Target="https://courses.lumenlearning.com/suny-osuniversityphysics/chapter/12-1-conditions-for-static-equilibrium/" TargetMode="External"/><Relationship Id="rId5" Type="http://schemas.openxmlformats.org/officeDocument/2006/relationships/hyperlink" Target="https://creativecommons.org/licenses/by/3.0/" TargetMode="External"/><Relationship Id="rId6" Type="http://schemas.openxmlformats.org/officeDocument/2006/relationships/hyperlink" Target="https://courses.lumenlearning.com/suny-osuniversityphysics/chapter/12-1-conditions-for-static-equilibrium/" TargetMode="External"/><Relationship Id="rId7" Type="http://schemas.openxmlformats.org/officeDocument/2006/relationships/hyperlink" Target="https://creativecommons.org/licenses/by/3.0/" TargetMode="External"/><Relationship Id="rId8" Type="http://schemas.openxmlformats.org/officeDocument/2006/relationships/slideLayout" Target="../slideLayouts/slideLayout73.xml"/><Relationship Id="rId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p>
            <a:pPr algn="ctr">
              <a:lnSpc>
                <a:spcPct val="90000"/>
              </a:lnSpc>
            </a:pPr>
            <a:r>
              <a:rPr b="1" lang="en-US" sz="7200" spc="299" strike="noStrike">
                <a:solidFill>
                  <a:srgbClr val="ffffff"/>
                </a:solidFill>
                <a:latin typeface="Gulim"/>
              </a:rPr>
              <a:t>Load.in</a:t>
            </a:r>
            <a:endParaRPr b="0" lang="en-US" sz="7200" spc="-1" strike="noStrike">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p>
            <a:pPr algn="r">
              <a:lnSpc>
                <a:spcPct val="90000"/>
              </a:lnSpc>
              <a:spcBef>
                <a:spcPts val="1001"/>
              </a:spcBef>
              <a:tabLst>
                <a:tab algn="l" pos="0"/>
              </a:tabLst>
            </a:pPr>
            <a:r>
              <a:rPr b="0" lang="en-US" sz="1400" spc="-1" strike="noStrike">
                <a:solidFill>
                  <a:srgbClr val="ffffff"/>
                </a:solidFill>
                <a:latin typeface="Gulim"/>
              </a:rPr>
              <a:t>Team Yellow</a:t>
            </a:r>
            <a:endParaRPr b="0" lang="en-US" sz="1400" spc="-1" strike="noStrike">
              <a:latin typeface="Arial"/>
            </a:endParaRPr>
          </a:p>
          <a:p>
            <a:pPr algn="r">
              <a:lnSpc>
                <a:spcPct val="90000"/>
              </a:lnSpc>
              <a:spcBef>
                <a:spcPts val="1001"/>
              </a:spcBef>
              <a:tabLst>
                <a:tab algn="l" pos="0"/>
              </a:tabLst>
            </a:pPr>
            <a:r>
              <a:rPr b="0" lang="en-US" sz="1400" spc="-1" strike="noStrike">
                <a:solidFill>
                  <a:srgbClr val="ffffff"/>
                </a:solidFill>
                <a:latin typeface="Gulim"/>
              </a:rPr>
              <a:t>Feasibility Presentation</a:t>
            </a:r>
            <a:endParaRPr b="0" lang="en-US" sz="1400" spc="-1" strike="noStrike">
              <a:latin typeface="Arial"/>
            </a:endParaRPr>
          </a:p>
          <a:p>
            <a:pPr algn="r">
              <a:lnSpc>
                <a:spcPct val="90000"/>
              </a:lnSpc>
              <a:spcBef>
                <a:spcPts val="1001"/>
              </a:spcBef>
              <a:tabLst>
                <a:tab algn="l" pos="0"/>
              </a:tabLst>
            </a:pPr>
            <a:r>
              <a:rPr b="0" lang="en-US" sz="1400" spc="-1" strike="noStrike">
                <a:solidFill>
                  <a:srgbClr val="ffffff"/>
                </a:solidFill>
                <a:latin typeface="Gulim"/>
              </a:rPr>
              <a:t>Old Dominion University</a:t>
            </a:r>
            <a:endParaRPr b="0" lang="en-US" sz="1400" spc="-1" strike="noStrike">
              <a:latin typeface="Arial"/>
            </a:endParaRPr>
          </a:p>
          <a:p>
            <a:pPr algn="r">
              <a:lnSpc>
                <a:spcPct val="90000"/>
              </a:lnSpc>
              <a:spcBef>
                <a:spcPts val="1001"/>
              </a:spcBef>
              <a:tabLst>
                <a:tab algn="l" pos="0"/>
              </a:tabLst>
            </a:pPr>
            <a:fld id="{FF8730C1-8C41-46EC-9789-F30E9C9A6891}" type="datetime1">
              <a:rPr b="0" lang="en-US" sz="1400" spc="-1" strike="noStrike">
                <a:solidFill>
                  <a:srgbClr val="ffffff"/>
                </a:solidFill>
                <a:latin typeface="Gulim"/>
              </a:rPr>
              <a:t>10/14/2020</a:t>
            </a:fld>
            <a:endParaRPr b="0" lang="en-US" sz="1400" spc="-1" strike="noStrike">
              <a:latin typeface="Arial"/>
            </a:endParaRPr>
          </a:p>
        </p:txBody>
      </p:sp>
      <p:sp>
        <p:nvSpPr>
          <p:cNvPr id="558" name="CustomShape 4"/>
          <p:cNvSpPr/>
          <p:nvPr/>
        </p:nvSpPr>
        <p:spPr>
          <a:xfrm>
            <a:off x="4551120" y="4544640"/>
            <a:ext cx="9187560" cy="411840"/>
          </a:xfrm>
          <a:prstGeom prst="rect">
            <a:avLst/>
          </a:prstGeom>
          <a:noFill/>
          <a:ln>
            <a:noFill/>
          </a:ln>
        </p:spPr>
        <p:style>
          <a:lnRef idx="0"/>
          <a:fillRef idx="0"/>
          <a:effectRef idx="0"/>
          <a:fontRef idx="minor"/>
        </p:style>
        <p:txBody>
          <a:bodyPr anchor="b">
            <a:noAutofit/>
          </a:bodyPr>
          <a:p>
            <a:pPr algn="ctr">
              <a:lnSpc>
                <a:spcPct val="90000"/>
              </a:lnSpc>
              <a:tabLst>
                <a:tab algn="l" pos="0"/>
              </a:tabLst>
            </a:pPr>
            <a:r>
              <a:rPr b="1" lang="en-US" sz="1800" spc="299" strike="noStrike">
                <a:solidFill>
                  <a:srgbClr val="ffffff"/>
                </a:solidFill>
                <a:latin typeface="Gulim"/>
              </a:rPr>
              <a:t>Using AI and Computer Vision </a:t>
            </a:r>
            <a:endParaRPr b="0" lang="en-US" sz="1800" spc="-1" strike="noStrike">
              <a:latin typeface="Arial"/>
            </a:endParaRPr>
          </a:p>
          <a:p>
            <a:pPr algn="ctr">
              <a:lnSpc>
                <a:spcPct val="90000"/>
              </a:lnSpc>
              <a:tabLst>
                <a:tab algn="l" pos="0"/>
              </a:tabLst>
            </a:pPr>
            <a:r>
              <a:rPr b="1" lang="en-US" sz="1800" spc="299" strike="noStrike">
                <a:solidFill>
                  <a:srgbClr val="ffffff"/>
                </a:solidFill>
                <a:latin typeface="Gulim"/>
              </a:rPr>
              <a:t>to give your move a game plan.</a:t>
            </a:r>
            <a:endParaRPr b="0" lang="en-US" sz="1800" spc="-1" strike="noStrike">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1"/>
          <a:srcRect l="17698" t="-30" r="15635" b="30"/>
          <a:stretch/>
        </p:blipFill>
        <p:spPr>
          <a:xfrm>
            <a:off x="0" y="-2160"/>
            <a:ext cx="6097680" cy="6859800"/>
          </a:xfrm>
          <a:prstGeom prst="rect">
            <a:avLst/>
          </a:prstGeom>
          <a:ln>
            <a:noFill/>
          </a:ln>
        </p:spPr>
      </p:pic>
    </p:spTree>
  </p:cSld>
  <mc:AlternateContent>
    <mc:Choice Requires="p14">
      <p:transition p14:dur="250">
        <p:pull dir="r"/>
      </p:transition>
    </mc:Choice>
    <mc:Fallback>
      <p:transition>
        <p:pull dir="r"/>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3200" spc="-1" strike="noStrike">
                <a:solidFill>
                  <a:srgbClr val="6dd1a1"/>
                </a:solidFill>
                <a:latin typeface="Gulim"/>
                <a:ea typeface="DejaVu Sans"/>
              </a:rPr>
              <a:t>Figuring out what to rent is hard!</a:t>
            </a:r>
            <a:endParaRPr b="0" lang="en-US" sz="3200" spc="-1" strike="noStrike">
              <a:latin typeface="Arial"/>
            </a:endParaRPr>
          </a:p>
        </p:txBody>
      </p:sp>
      <p:sp>
        <p:nvSpPr>
          <p:cNvPr id="635" name="CustomShape 2"/>
          <p:cNvSpPr/>
          <p:nvPr/>
        </p:nvSpPr>
        <p:spPr>
          <a:xfrm>
            <a:off x="462240" y="1661760"/>
            <a:ext cx="518076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6dd1a1"/>
              </a:buClr>
              <a:buFont typeface="Arial"/>
              <a:buChar char="•"/>
            </a:pPr>
            <a:r>
              <a:rPr b="0" i="1" lang="en-US" sz="2800" spc="-1" strike="noStrike">
                <a:solidFill>
                  <a:srgbClr val="6dd1a1"/>
                </a:solidFill>
                <a:latin typeface="Gulim"/>
                <a:ea typeface="DejaVu Sans"/>
              </a:rPr>
              <a:t>Accurately</a:t>
            </a:r>
            <a:r>
              <a:rPr b="0" lang="en-US" sz="2800" spc="-1" strike="noStrike">
                <a:solidFill>
                  <a:srgbClr val="6dd1a1"/>
                </a:solidFill>
                <a:latin typeface="Gulim"/>
                <a:ea typeface="DejaVu Sans"/>
              </a:rPr>
              <a:t> determining</a:t>
            </a:r>
            <a:endParaRPr b="0" lang="en-US" sz="2800" spc="-1" strike="noStrike">
              <a:latin typeface="Arial"/>
            </a:endParaRPr>
          </a:p>
          <a:p>
            <a:pPr lvl="1" marL="685800" indent="-227880">
              <a:lnSpc>
                <a:spcPct val="90000"/>
              </a:lnSpc>
              <a:spcBef>
                <a:spcPts val="499"/>
              </a:spcBef>
              <a:buClr>
                <a:srgbClr val="6dd1a1"/>
              </a:buClr>
              <a:buFont typeface="Arial"/>
              <a:buChar char="•"/>
            </a:pPr>
            <a:r>
              <a:rPr b="0" lang="en-US" sz="2400" spc="-1" strike="noStrike">
                <a:solidFill>
                  <a:srgbClr val="6dd1a1"/>
                </a:solidFill>
                <a:latin typeface="Gulim"/>
                <a:ea typeface="DejaVu Sans"/>
              </a:rPr>
              <a:t>How big of a truck to get</a:t>
            </a:r>
            <a:endParaRPr b="0" lang="en-US" sz="2400" spc="-1" strike="noStrike">
              <a:latin typeface="Arial"/>
            </a:endParaRPr>
          </a:p>
          <a:p>
            <a:pPr lvl="1" marL="685800" indent="-227880">
              <a:lnSpc>
                <a:spcPct val="90000"/>
              </a:lnSpc>
              <a:spcBef>
                <a:spcPts val="499"/>
              </a:spcBef>
              <a:buClr>
                <a:srgbClr val="6dd1a1"/>
              </a:buClr>
              <a:buFont typeface="Arial"/>
              <a:buChar char="•"/>
            </a:pPr>
            <a:r>
              <a:rPr b="0" lang="en-US" sz="2400" spc="-1" strike="noStrike">
                <a:solidFill>
                  <a:srgbClr val="6dd1a1"/>
                </a:solidFill>
                <a:latin typeface="Gulim"/>
                <a:ea typeface="DejaVu Sans"/>
              </a:rPr>
              <a:t>How many trips a move will take </a:t>
            </a:r>
            <a:br/>
            <a:r>
              <a:rPr b="0" lang="en-US" sz="2400" spc="-1" strike="noStrike">
                <a:solidFill>
                  <a:srgbClr val="6dd1a1"/>
                </a:solidFill>
                <a:latin typeface="Gulim"/>
                <a:ea typeface="DejaVu Sans"/>
              </a:rPr>
              <a:t>…is difficult. </a:t>
            </a:r>
            <a:endParaRPr b="0" lang="en-US" sz="2400" spc="-1" strike="noStrike">
              <a:latin typeface="Arial"/>
            </a:endParaRPr>
          </a:p>
          <a:p>
            <a:pPr marL="228600" indent="-227880">
              <a:lnSpc>
                <a:spcPct val="90000"/>
              </a:lnSpc>
              <a:spcBef>
                <a:spcPts val="1001"/>
              </a:spcBef>
              <a:buClr>
                <a:srgbClr val="6dd1a1"/>
              </a:buClr>
              <a:buFont typeface="Arial"/>
              <a:buChar char="•"/>
            </a:pPr>
            <a:r>
              <a:rPr b="0" lang="en-US" sz="2800" spc="-1" strike="noStrike">
                <a:solidFill>
                  <a:srgbClr val="6dd1a1"/>
                </a:solidFill>
                <a:latin typeface="Gulim"/>
                <a:ea typeface="DejaVu Sans"/>
              </a:rPr>
              <a:t>Rental Truck companies base their business model on this!</a:t>
            </a:r>
            <a:endParaRPr b="0" lang="en-US" sz="2800" spc="-1" strike="noStrike">
              <a:latin typeface="Arial"/>
            </a:endParaRPr>
          </a:p>
        </p:txBody>
      </p:sp>
      <p:sp>
        <p:nvSpPr>
          <p:cNvPr id="636" name="CustomShape 3"/>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2967CDEA-AFDF-4A80-A18B-ECF65DA97AFE}"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37" name="CustomShape 4"/>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38" name="CustomShape 5"/>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2BA8F19-E2BD-4103-84D7-34487725FB18}" type="slidenum">
              <a:rPr b="1" lang="en-US" sz="1200" spc="-1" strike="noStrike">
                <a:solidFill>
                  <a:srgbClr val="ffffff"/>
                </a:solidFill>
                <a:latin typeface="Gulim"/>
                <a:ea typeface="DejaVu Sans"/>
              </a:rPr>
              <a:t>6</a:t>
            </a:fld>
            <a:endParaRPr b="0" lang="en-US" sz="1200" spc="-1" strike="noStrike">
              <a:latin typeface="Arial"/>
            </a:endParaRPr>
          </a:p>
        </p:txBody>
      </p:sp>
      <p:sp>
        <p:nvSpPr>
          <p:cNvPr id="639" name="CustomShape 6"/>
          <p:cNvSpPr/>
          <p:nvPr/>
        </p:nvSpPr>
        <p:spPr>
          <a:xfrm>
            <a:off x="838080" y="5124960"/>
            <a:ext cx="10514880" cy="1324800"/>
          </a:xfrm>
          <a:prstGeom prst="rect">
            <a:avLst/>
          </a:prstGeom>
          <a:noFill/>
          <a:ln>
            <a:noFill/>
          </a:ln>
        </p:spPr>
        <p:style>
          <a:lnRef idx="0"/>
          <a:fillRef idx="0"/>
          <a:effectRef idx="0"/>
          <a:fontRef idx="minor"/>
        </p:style>
      </p:sp>
      <p:sp>
        <p:nvSpPr>
          <p:cNvPr id="640" name="CustomShape 7"/>
          <p:cNvSpPr/>
          <p:nvPr/>
        </p:nvSpPr>
        <p:spPr>
          <a:xfrm>
            <a:off x="10995840" y="5942520"/>
            <a:ext cx="117324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ea typeface="DejaVu Sans"/>
                <a:hlinkClick r:id="rId1"/>
              </a:rPr>
              <a:t>wtkr.com</a:t>
            </a:r>
            <a:endParaRPr b="0" lang="en-US" sz="1800" spc="-1" strike="noStrike">
              <a:latin typeface="Arial"/>
            </a:endParaRPr>
          </a:p>
        </p:txBody>
      </p:sp>
      <p:pic>
        <p:nvPicPr>
          <p:cNvPr id="641" name="Picture 11" descr="A truck is parked in front of a building&#10;&#10;Description automatically generated"/>
          <p:cNvPicPr/>
          <p:nvPr/>
        </p:nvPicPr>
        <p:blipFill>
          <a:blip r:embed="rId2"/>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3"/>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rIns="90000" tIns="45000" bIns="45000">
            <a:noAutofit/>
          </a:bodyPr>
          <a:p>
            <a:pPr>
              <a:lnSpc>
                <a:spcPct val="100000"/>
              </a:lnSpc>
            </a:pPr>
            <a:r>
              <a:rPr b="0" lang="en-US" sz="900" spc="-1" strike="noStrike" u="sng">
                <a:solidFill>
                  <a:srgbClr val="000000"/>
                </a:solidFill>
                <a:uFillTx/>
                <a:latin typeface="Gulim"/>
                <a:ea typeface="DejaVu Sans"/>
                <a:hlinkClick r:id="rId4"/>
              </a:rPr>
              <a:t>This Photo</a:t>
            </a:r>
            <a:r>
              <a:rPr b="0" lang="en-US" sz="900" spc="-1" strike="noStrike">
                <a:solidFill>
                  <a:srgbClr val="000000"/>
                </a:solidFill>
                <a:latin typeface="Gulim"/>
                <a:ea typeface="DejaVu Sans"/>
              </a:rPr>
              <a:t> by uhaul.com is licensed under </a:t>
            </a:r>
            <a:r>
              <a:rPr b="0" lang="en-US" sz="900" spc="-1" strike="noStrike" u="sng">
                <a:solidFill>
                  <a:srgbClr val="000000"/>
                </a:solidFill>
                <a:uFillTx/>
                <a:latin typeface="Gulim"/>
                <a:ea typeface="DejaVu Sans"/>
                <a:hlinkClick r:id="rId5"/>
              </a:rPr>
              <a:t>CC BY</a:t>
            </a:r>
            <a:endParaRPr b="0" lang="en-US" sz="900" spc="-1" strike="noStrike">
              <a:latin typeface="Arial"/>
            </a:endParaRPr>
          </a:p>
        </p:txBody>
      </p:sp>
      <p:sp>
        <p:nvSpPr>
          <p:cNvPr id="644" name="TextShape 9"/>
          <p:cNvSpPr txBox="1"/>
          <p:nvPr/>
        </p:nvSpPr>
        <p:spPr>
          <a:xfrm>
            <a:off x="7040880" y="5778720"/>
            <a:ext cx="4114800" cy="256320"/>
          </a:xfrm>
          <a:prstGeom prst="rect">
            <a:avLst/>
          </a:prstGeom>
          <a:noFill/>
          <a:ln>
            <a:noFill/>
          </a:ln>
        </p:spPr>
        <p:txBody>
          <a:bodyPr lIns="90000" rIns="90000" tIns="45000" bIns="45000">
            <a:noAutofit/>
          </a:bodyPr>
          <a:p>
            <a:pPr>
              <a:lnSpc>
                <a:spcPct val="100000"/>
              </a:lnSpc>
            </a:pPr>
            <a:r>
              <a:rPr b="0" lang="en-US" sz="900" spc="-1" strike="noStrike" u="sng">
                <a:solidFill>
                  <a:srgbClr val="000000"/>
                </a:solidFill>
                <a:uFillTx/>
                <a:latin typeface="Gulim"/>
                <a:ea typeface="DejaVu Sans"/>
                <a:hlinkClick r:id="rId6"/>
              </a:rPr>
              <a:t>This Photo</a:t>
            </a:r>
            <a:r>
              <a:rPr b="0" lang="en-US" sz="900" spc="-1" strike="noStrike">
                <a:solidFill>
                  <a:srgbClr val="000000"/>
                </a:solidFill>
                <a:latin typeface="Gulim"/>
                <a:ea typeface="DejaVu Sans"/>
              </a:rPr>
              <a:t> by truckbodyeast.com is licensed under </a:t>
            </a:r>
            <a:r>
              <a:rPr b="0" lang="en-US" sz="900" spc="-1" strike="noStrike" u="sng">
                <a:solidFill>
                  <a:srgbClr val="000000"/>
                </a:solidFill>
                <a:uFillTx/>
                <a:latin typeface="Gulim"/>
                <a:ea typeface="DejaVu Sans"/>
                <a:hlinkClick r:id="rId7"/>
              </a:rPr>
              <a:t>CC BY</a:t>
            </a:r>
            <a:endParaRPr b="0" lang="en-US" sz="9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ffffff"/>
                </a:solidFill>
                <a:latin typeface="Gulim"/>
                <a:ea typeface="DejaVu Sans"/>
              </a:rPr>
              <a:t>Current Process</a:t>
            </a:r>
            <a:endParaRPr b="0" lang="en-US" sz="4400" spc="-1" strike="noStrike">
              <a:latin typeface="Arial"/>
            </a:endParaRPr>
          </a:p>
        </p:txBody>
      </p:sp>
      <p:pic>
        <p:nvPicPr>
          <p:cNvPr id="646" name="Content Placeholder 8" descr=""/>
          <p:cNvPicPr/>
          <p:nvPr/>
        </p:nvPicPr>
        <p:blipFill>
          <a:blip r:embed="rId1"/>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E909EA9E-41EF-41C9-9C40-5D8C39119634}"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48"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49"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3FCD81-4E27-4D23-8C8E-2F0C52442B19}" type="slidenum">
              <a:rPr b="1" lang="en-US" sz="1200" spc="-1" strike="noStrike">
                <a:solidFill>
                  <a:srgbClr val="ffffff"/>
                </a:solidFill>
                <a:latin typeface="Gulim"/>
                <a:ea typeface="DejaVu Sans"/>
              </a:rPr>
              <a:t>6</a:t>
            </a:fld>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83A61A3-E514-4999-9A6C-73F30C3E670D}" type="slidenum">
              <a:rPr b="1" lang="en-US" sz="1200" spc="-1" strike="noStrike">
                <a:solidFill>
                  <a:srgbClr val="ffffff"/>
                </a:solidFill>
                <a:latin typeface="Gulim"/>
                <a:ea typeface="DejaVu Sans"/>
              </a:rPr>
              <a:t>6</a:t>
            </a:fld>
            <a:endParaRPr b="0" lang="en-US" sz="1200" spc="-1" strike="noStrike">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descr=""/>
          <p:cNvPicPr/>
          <p:nvPr/>
        </p:nvPicPr>
        <p:blipFill>
          <a:blip r:embed="rId1"/>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BA7D743D-438F-41AD-A56C-3AF90BC66F7F}"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54" name="CustomShape 4"/>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en-US" sz="3200" spc="-1" strike="noStrike">
                <a:solidFill>
                  <a:srgbClr val="ffffff"/>
                </a:solidFill>
                <a:latin typeface="Gulim"/>
                <a:ea typeface="DejaVu Sans"/>
              </a:rPr>
              <a:t>Load.In gives your move a game plan</a:t>
            </a:r>
            <a:endParaRPr b="0" lang="en-US" sz="3200" spc="-1" strike="noStrike">
              <a:latin typeface="Arial"/>
            </a:endParaRPr>
          </a:p>
        </p:txBody>
      </p:sp>
      <p:sp>
        <p:nvSpPr>
          <p:cNvPr id="656" name="CustomShape 2"/>
          <p:cNvSpPr/>
          <p:nvPr/>
        </p:nvSpPr>
        <p:spPr>
          <a:xfrm>
            <a:off x="838080" y="1825560"/>
            <a:ext cx="518076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Uses artificial intelligence and computer vision </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Provides</a:t>
            </a:r>
            <a:endParaRPr b="0" lang="en-US" sz="2800" spc="-1" strike="noStrike">
              <a:latin typeface="Arial"/>
            </a:endParaRPr>
          </a:p>
          <a:p>
            <a:pPr lvl="1" marL="685800" indent="-227880">
              <a:lnSpc>
                <a:spcPct val="90000"/>
              </a:lnSpc>
              <a:spcBef>
                <a:spcPts val="499"/>
              </a:spcBef>
              <a:buClr>
                <a:srgbClr val="ffffff"/>
              </a:buClr>
              <a:buFont typeface="Arial"/>
              <a:buChar char="•"/>
            </a:pPr>
            <a:r>
              <a:rPr b="0" lang="en-US" sz="2400" spc="-1" strike="noStrike">
                <a:solidFill>
                  <a:srgbClr val="ffffff"/>
                </a:solidFill>
                <a:latin typeface="Gulim"/>
                <a:ea typeface="DejaVu Sans"/>
              </a:rPr>
              <a:t>Expert-level instructions</a:t>
            </a:r>
            <a:endParaRPr b="0" lang="en-US" sz="2400" spc="-1" strike="noStrike">
              <a:latin typeface="Arial"/>
            </a:endParaRPr>
          </a:p>
          <a:p>
            <a:pPr lvl="1" marL="685800" indent="-227880">
              <a:lnSpc>
                <a:spcPct val="90000"/>
              </a:lnSpc>
              <a:spcBef>
                <a:spcPts val="499"/>
              </a:spcBef>
              <a:buClr>
                <a:srgbClr val="ffffff"/>
              </a:buClr>
              <a:buFont typeface="Arial"/>
              <a:buChar char="•"/>
            </a:pPr>
            <a:r>
              <a:rPr b="0" lang="en-US" sz="2400" spc="-1" strike="noStrike">
                <a:solidFill>
                  <a:srgbClr val="ffffff"/>
                </a:solidFill>
                <a:latin typeface="Gulim"/>
                <a:ea typeface="DejaVu Sans"/>
              </a:rPr>
              <a:t>Tips and tricks on moving day</a:t>
            </a:r>
            <a:endParaRPr b="0" lang="en-US" sz="2400" spc="-1" strike="noStrike">
              <a:latin typeface="Arial"/>
            </a:endParaRPr>
          </a:p>
          <a:p>
            <a:pPr>
              <a:lnSpc>
                <a:spcPct val="90000"/>
              </a:lnSpc>
              <a:spcBef>
                <a:spcPts val="1001"/>
              </a:spcBef>
            </a:pPr>
            <a:endParaRPr b="0" lang="en-US" sz="2400" spc="-1" strike="noStrike">
              <a:latin typeface="Arial"/>
            </a:endParaRPr>
          </a:p>
        </p:txBody>
      </p:sp>
      <p:sp>
        <p:nvSpPr>
          <p:cNvPr id="657" name="CustomShape 3"/>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8708F64-AD7B-4D55-96F3-05EFFCDAAB38}"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58" name="CustomShape 4"/>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59" name="CustomShape 5"/>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60D6F2B-4A55-463F-B5D4-6DF3DA41FBC0}" type="slidenum">
              <a:rPr b="1" lang="en-US" sz="1200" spc="-1" strike="noStrike">
                <a:solidFill>
                  <a:srgbClr val="ffffff"/>
                </a:solidFill>
                <a:latin typeface="Gulim"/>
                <a:ea typeface="DejaVu Sans"/>
              </a:rPr>
              <a:t>13</a:t>
            </a:fld>
            <a:endParaRPr b="0" lang="en-US" sz="1200" spc="-1" strike="noStrike">
              <a:latin typeface="Arial"/>
            </a:endParaRPr>
          </a:p>
        </p:txBody>
      </p:sp>
      <p:pic>
        <p:nvPicPr>
          <p:cNvPr id="660" name="Picture 2" descr="settle-in-unpack"/>
          <p:cNvPicPr/>
          <p:nvPr/>
        </p:nvPicPr>
        <p:blipFill>
          <a:blip r:embed="rId1"/>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ea typeface="DejaVu Sans"/>
                <a:hlinkClick r:id="rId2"/>
              </a:rPr>
              <a:t>This Photo</a:t>
            </a:r>
            <a:r>
              <a:rPr b="0" lang="en-US" sz="900" spc="-1" strike="noStrike">
                <a:solidFill>
                  <a:srgbClr val="ffffff"/>
                </a:solidFill>
                <a:latin typeface="Gulim"/>
                <a:ea typeface="DejaVu Sans"/>
              </a:rPr>
              <a:t> by realtor.com is licensed under </a:t>
            </a:r>
            <a:r>
              <a:rPr b="0" lang="en-US" sz="900" spc="-1" strike="noStrike" u="sng">
                <a:solidFill>
                  <a:srgbClr val="ffffff"/>
                </a:solidFill>
                <a:uFillTx/>
                <a:latin typeface="Gulim"/>
                <a:ea typeface="DejaVu Sans"/>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8284426-5A3E-4A91-8BA3-F81877726C7D}" type="slidenum">
              <a:rPr b="1" lang="en-US" sz="1200" spc="-1" strike="noStrike">
                <a:solidFill>
                  <a:srgbClr val="ffffff"/>
                </a:solidFill>
                <a:latin typeface="Gulim"/>
                <a:ea typeface="DejaVu Sans"/>
              </a:rPr>
              <a:t>13</a:t>
            </a:fld>
            <a:endParaRPr b="0" lang="en-US" sz="1200" spc="-1" strike="noStrike">
              <a:latin typeface="Arial"/>
            </a:endParaRPr>
          </a:p>
        </p:txBody>
      </p:sp>
      <p:pic>
        <p:nvPicPr>
          <p:cNvPr id="663" name="Picture 3" descr=""/>
          <p:cNvPicPr/>
          <p:nvPr/>
        </p:nvPicPr>
        <p:blipFill>
          <a:blip r:embed="rId1"/>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6000" spc="-1" strike="noStrike">
                <a:solidFill>
                  <a:srgbClr val="ffffff"/>
                </a:solidFill>
                <a:latin typeface="Gulim"/>
                <a:ea typeface="DejaVu Sans"/>
              </a:rPr>
              <a:t>What Can Load.In Do </a:t>
            </a:r>
            <a:endParaRPr b="0" lang="en-US" sz="6000" spc="-1" strike="noStrike">
              <a:latin typeface="Arial"/>
            </a:endParaRPr>
          </a:p>
          <a:p>
            <a:pPr>
              <a:lnSpc>
                <a:spcPct val="100000"/>
              </a:lnSpc>
            </a:pPr>
            <a:r>
              <a:rPr b="0" lang="en-US" sz="6000" spc="-1" strike="noStrike">
                <a:solidFill>
                  <a:srgbClr val="ffffff"/>
                </a:solidFill>
                <a:latin typeface="Gulim"/>
                <a:ea typeface="DejaVu Sans"/>
              </a:rPr>
              <a:t>For You?</a:t>
            </a:r>
            <a:endParaRPr b="0" lang="en-US" sz="6000" spc="-1" strike="noStrike">
              <a:latin typeface="Arial"/>
            </a:endParaRPr>
          </a:p>
        </p:txBody>
      </p:sp>
      <p:sp>
        <p:nvSpPr>
          <p:cNvPr id="665" name="CustomShape 3"/>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5837909D-2728-4E60-818F-DCEB031EE083}"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66" name="CustomShape 4"/>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EAE7632-E04B-4176-81B2-A8150D2AAC5F}" type="slidenum">
              <a:rPr b="1" lang="en-US" sz="1200" spc="-1" strike="noStrike">
                <a:solidFill>
                  <a:srgbClr val="ffffff"/>
                </a:solidFill>
                <a:latin typeface="Gulim"/>
                <a:ea typeface="DejaVu Sans"/>
              </a:rPr>
              <a:t>13</a:t>
            </a:fld>
            <a:endParaRPr b="0" lang="en-US" sz="1200" spc="-1" strike="noStrike">
              <a:latin typeface="Arial"/>
            </a:endParaRPr>
          </a:p>
        </p:txBody>
      </p:sp>
      <p:sp>
        <p:nvSpPr>
          <p:cNvPr id="668"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53D681F-C95D-46EE-82A7-713953D6B752}"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69"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pic>
        <p:nvPicPr>
          <p:cNvPr id="670" name="Picture 6" descr=""/>
          <p:cNvPicPr/>
          <p:nvPr/>
        </p:nvPicPr>
        <p:blipFill>
          <a:blip r:embed="rId1"/>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ffff"/>
                </a:solidFill>
                <a:latin typeface="Gulim"/>
                <a:ea typeface="DejaVu Sans"/>
              </a:rPr>
              <a:t>How will the solution help?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4C7658C-57B0-4FEA-BBB6-C8157F3B98B8}"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73" name="CustomShape 2"/>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74" name="CustomShape 3"/>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82037B1-5875-4D1A-8453-CC899DA707DE}" type="slidenum">
              <a:rPr b="1" lang="en-US" sz="1200" spc="-1" strike="noStrike">
                <a:solidFill>
                  <a:srgbClr val="ffffff"/>
                </a:solidFill>
                <a:latin typeface="Gulim"/>
                <a:ea typeface="DejaVu Sans"/>
              </a:rPr>
              <a:t>13</a:t>
            </a:fld>
            <a:endParaRPr b="0" lang="en-US" sz="1200" spc="-1" strike="noStrike">
              <a:latin typeface="Arial"/>
            </a:endParaRPr>
          </a:p>
        </p:txBody>
      </p:sp>
      <p:pic>
        <p:nvPicPr>
          <p:cNvPr id="675" name="Picture 5" descr=""/>
          <p:cNvPicPr/>
          <p:nvPr/>
        </p:nvPicPr>
        <p:blipFill>
          <a:blip r:embed="rId1"/>
          <a:stretch/>
        </p:blipFill>
        <p:spPr>
          <a:xfrm>
            <a:off x="1573920" y="0"/>
            <a:ext cx="9043200" cy="63550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4078C4A-EBFD-41F1-BB50-2624AFDD3245}" type="slidenum">
              <a:rPr b="1" lang="en-US" sz="1200" spc="-1" strike="noStrike">
                <a:solidFill>
                  <a:srgbClr val="ffffff"/>
                </a:solidFill>
                <a:latin typeface="Gulim"/>
                <a:ea typeface="DejaVu Sans"/>
              </a:rPr>
              <a:t>13</a:t>
            </a:fld>
            <a:endParaRPr b="0" lang="en-US" sz="1200" spc="-1" strike="noStrike">
              <a:latin typeface="Arial"/>
            </a:endParaRPr>
          </a:p>
        </p:txBody>
      </p:sp>
      <p:pic>
        <p:nvPicPr>
          <p:cNvPr id="677" name="Picture 6" descr=""/>
          <p:cNvPicPr/>
          <p:nvPr/>
        </p:nvPicPr>
        <p:blipFill>
          <a:blip r:embed="rId1"/>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C023F317-A08A-4FD9-BCD8-E82885D6735D}"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79"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673F445-433D-49CB-9019-A04DF146A6A5}"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681"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D34FEEF-1DE7-4682-88D6-CBBAAD142ADF}"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82"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pic>
        <p:nvPicPr>
          <p:cNvPr id="683" name="Picture 5" descr=""/>
          <p:cNvPicPr/>
          <p:nvPr/>
        </p:nvPicPr>
        <p:blipFill>
          <a:blip r:embed="rId1"/>
          <a:stretch/>
        </p:blipFill>
        <p:spPr>
          <a:xfrm>
            <a:off x="2320560" y="406080"/>
            <a:ext cx="7550280" cy="60454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158040" y="225000"/>
            <a:ext cx="4296600" cy="686520"/>
          </a:xfrm>
          <a:prstGeom prst="rect">
            <a:avLst/>
          </a:prstGeom>
          <a:noFill/>
          <a:ln>
            <a:noFill/>
          </a:ln>
        </p:spPr>
        <p:style>
          <a:lnRef idx="0"/>
          <a:fillRef idx="0"/>
          <a:effectRef idx="0"/>
          <a:fontRef idx="minor"/>
        </p:style>
        <p:txBody>
          <a:bodyPr lIns="90000" rIns="90000" tIns="45000" bIns="45000" anchor="ctr">
            <a:normAutofit fontScale="73000"/>
          </a:bodyPr>
          <a:p>
            <a:pPr>
              <a:lnSpc>
                <a:spcPct val="90000"/>
              </a:lnSpc>
            </a:pPr>
            <a:r>
              <a:rPr b="0" lang="en-US" sz="4400" spc="-1" strike="noStrike">
                <a:solidFill>
                  <a:srgbClr val="ffffff"/>
                </a:solidFill>
                <a:latin typeface="Gulim"/>
                <a:ea typeface="DejaVu Sans"/>
              </a:rPr>
              <a:t>Feedback Loop</a:t>
            </a:r>
            <a:endParaRPr b="0" lang="en-US" sz="4400" spc="-1" strike="noStrike">
              <a:latin typeface="Arial"/>
            </a:endParaRPr>
          </a:p>
        </p:txBody>
      </p:sp>
      <p:sp>
        <p:nvSpPr>
          <p:cNvPr id="685"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B03E02FB-0C1B-4EDC-AF3E-45E6ABDDB57F}"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86"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87"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FE929BF-C805-4BA4-8403-5A71342416FA}" type="slidenum">
              <a:rPr b="1" lang="en-US" sz="1200" spc="-1" strike="noStrike">
                <a:solidFill>
                  <a:srgbClr val="ffffff"/>
                </a:solidFill>
                <a:latin typeface="Gulim"/>
                <a:ea typeface="DejaVu Sans"/>
              </a:rPr>
              <a:t>19</a:t>
            </a:fld>
            <a:endParaRPr b="0" lang="en-US" sz="1200" spc="-1" strike="noStrike">
              <a:latin typeface="Arial"/>
            </a:endParaRPr>
          </a:p>
        </p:txBody>
      </p:sp>
      <p:grpSp>
        <p:nvGrpSpPr>
          <p:cNvPr id="688" name="Group 5"/>
          <p:cNvGrpSpPr/>
          <p:nvPr/>
        </p:nvGrpSpPr>
        <p:grpSpPr>
          <a:xfrm>
            <a:off x="317520" y="1021680"/>
            <a:ext cx="2998800" cy="1469520"/>
            <a:chOff x="317520" y="1021680"/>
            <a:chExt cx="2998800" cy="1469520"/>
          </a:xfrm>
        </p:grpSpPr>
        <p:grpSp>
          <p:nvGrpSpPr>
            <p:cNvPr id="689" name="Group 6"/>
            <p:cNvGrpSpPr/>
            <p:nvPr/>
          </p:nvGrpSpPr>
          <p:grpSpPr>
            <a:xfrm>
              <a:off x="2034720" y="1339920"/>
              <a:ext cx="1281600" cy="1099800"/>
              <a:chOff x="2034720" y="1339920"/>
              <a:chExt cx="1281600" cy="1099800"/>
            </a:xfrm>
          </p:grpSpPr>
          <p:sp>
            <p:nvSpPr>
              <p:cNvPr id="690" name="CustomShape 7"/>
              <p:cNvSpPr/>
              <p:nvPr/>
            </p:nvSpPr>
            <p:spPr>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1</a:t>
                </a:r>
                <a:endParaRPr b="0" lang="en-US" sz="1800" spc="-1" strike="noStrike">
                  <a:latin typeface="Arial"/>
                </a:endParaRPr>
              </a:p>
            </p:txBody>
          </p:sp>
          <p:sp>
            <p:nvSpPr>
              <p:cNvPr id="692" name="CustomShape 9"/>
              <p:cNvSpPr/>
              <p:nvPr/>
            </p:nvSpPr>
            <p:spPr>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5</a:t>
                </a:r>
                <a:endParaRPr b="0" lang="en-US" sz="1800" spc="-1" strike="noStrike">
                  <a:latin typeface="Arial"/>
                </a:endParaRPr>
              </a:p>
            </p:txBody>
          </p:sp>
          <p:sp>
            <p:nvSpPr>
              <p:cNvPr id="693" name="CustomShape 10"/>
              <p:cNvSpPr/>
              <p:nvPr/>
            </p:nvSpPr>
            <p:spPr>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2</a:t>
                </a:r>
                <a:endParaRPr b="0" lang="en-US" sz="1800" spc="-1" strike="noStrike">
                  <a:latin typeface="Arial"/>
                </a:endParaRPr>
              </a:p>
            </p:txBody>
          </p:sp>
          <p:sp>
            <p:nvSpPr>
              <p:cNvPr id="694" name="CustomShape 11"/>
              <p:cNvSpPr/>
              <p:nvPr/>
            </p:nvSpPr>
            <p:spPr>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4</a:t>
                </a:r>
                <a:endParaRPr b="0" lang="en-US" sz="1800" spc="-1" strike="noStrike">
                  <a:latin typeface="Arial"/>
                </a:endParaRPr>
              </a:p>
            </p:txBody>
          </p:sp>
          <p:sp>
            <p:nvSpPr>
              <p:cNvPr id="695" name="CustomShape 12"/>
              <p:cNvSpPr/>
              <p:nvPr/>
            </p:nvSpPr>
            <p:spPr>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3</a:t>
                </a:r>
                <a:endParaRPr b="0" lang="en-US" sz="1800" spc="-1" strike="noStrike">
                  <a:latin typeface="Arial"/>
                </a:endParaRPr>
              </a:p>
            </p:txBody>
          </p:sp>
        </p:grpSp>
        <p:grpSp>
          <p:nvGrpSpPr>
            <p:cNvPr id="696" name="Group 13"/>
            <p:cNvGrpSpPr/>
            <p:nvPr/>
          </p:nvGrpSpPr>
          <p:grpSpPr>
            <a:xfrm>
              <a:off x="317520" y="1569960"/>
              <a:ext cx="1851120" cy="921240"/>
              <a:chOff x="317520" y="1569960"/>
              <a:chExt cx="1851120" cy="921240"/>
            </a:xfrm>
          </p:grpSpPr>
          <p:sp>
            <p:nvSpPr>
              <p:cNvPr id="697" name="CustomShape 14"/>
              <p:cNvSpPr/>
              <p:nvPr/>
            </p:nvSpPr>
            <p:spPr>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6</a:t>
                </a:r>
                <a:endParaRPr b="0" lang="en-US" sz="1800" spc="-1" strike="noStrike">
                  <a:latin typeface="Arial"/>
                </a:endParaRPr>
              </a:p>
            </p:txBody>
          </p:sp>
          <p:pic>
            <p:nvPicPr>
              <p:cNvPr id="698" name="Graphic 14" descr="Walk"/>
              <p:cNvPicPr/>
              <p:nvPr/>
            </p:nvPicPr>
            <p:blipFill>
              <a:blip r:embed="rId1"/>
              <a:stretch/>
            </p:blipFill>
            <p:spPr>
              <a:xfrm>
                <a:off x="317520" y="1577520"/>
                <a:ext cx="913680" cy="913680"/>
              </a:xfrm>
              <a:prstGeom prst="rect">
                <a:avLst/>
              </a:prstGeom>
              <a:ln>
                <a:noFill/>
              </a:ln>
            </p:spPr>
          </p:pic>
          <p:pic>
            <p:nvPicPr>
              <p:cNvPr id="699" name="Graphic 15" descr="Walk"/>
              <p:cNvPicPr/>
              <p:nvPr/>
            </p:nvPicPr>
            <p:blipFill>
              <a:blip r:embed="rId2"/>
              <a:stretch/>
            </p:blipFill>
            <p:spPr>
              <a:xfrm flipH="1">
                <a:off x="1254960" y="1569960"/>
                <a:ext cx="913680" cy="913680"/>
              </a:xfrm>
              <a:prstGeom prst="rect">
                <a:avLst/>
              </a:prstGeom>
              <a:ln>
                <a:noFill/>
              </a:ln>
            </p:spPr>
          </p:pic>
        </p:grpSp>
        <p:sp>
          <p:nvSpPr>
            <p:cNvPr id="700" name="CustomShape 15"/>
            <p:cNvSpPr/>
            <p:nvPr/>
          </p:nvSpPr>
          <p:spPr>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a:xfrm>
            <a:off x="776160" y="2579760"/>
            <a:ext cx="2352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Pro loading strategy</a:t>
            </a:r>
            <a:endParaRPr b="0" lang="en-US" sz="1800" spc="-1" strike="noStrike">
              <a:latin typeface="Arial"/>
            </a:endParaRPr>
          </a:p>
        </p:txBody>
      </p:sp>
      <p:grpSp>
        <p:nvGrpSpPr>
          <p:cNvPr id="702" name="Group 17"/>
          <p:cNvGrpSpPr/>
          <p:nvPr/>
        </p:nvGrpSpPr>
        <p:grpSpPr>
          <a:xfrm>
            <a:off x="5644800" y="338040"/>
            <a:ext cx="2761560" cy="2761560"/>
            <a:chOff x="5644800" y="338040"/>
            <a:chExt cx="2761560" cy="2761560"/>
          </a:xfrm>
        </p:grpSpPr>
        <p:pic>
          <p:nvPicPr>
            <p:cNvPr id="703" name="Graphic 24" descr="Computer"/>
            <p:cNvPicPr/>
            <p:nvPr/>
          </p:nvPicPr>
          <p:blipFill>
            <a:blip r:embed="rId3"/>
            <a:stretch/>
          </p:blipFill>
          <p:spPr>
            <a:xfrm>
              <a:off x="5644800" y="338040"/>
              <a:ext cx="2761560" cy="2761560"/>
            </a:xfrm>
            <a:prstGeom prst="rect">
              <a:avLst/>
            </a:prstGeom>
            <a:ln>
              <a:noFill/>
            </a:ln>
          </p:spPr>
        </p:pic>
        <p:pic>
          <p:nvPicPr>
            <p:cNvPr id="704" name="Graphic 26" descr="Brain"/>
            <p:cNvPicPr/>
            <p:nvPr/>
          </p:nvPicPr>
          <p:blipFill>
            <a:blip r:embed="rId4"/>
            <a:stretch/>
          </p:blipFill>
          <p:spPr>
            <a:xfrm>
              <a:off x="5948280" y="957240"/>
              <a:ext cx="1143720" cy="1143720"/>
            </a:xfrm>
            <a:prstGeom prst="rect">
              <a:avLst/>
            </a:prstGeom>
            <a:ln>
              <a:noFill/>
            </a:ln>
          </p:spPr>
        </p:pic>
      </p:grpSp>
      <p:sp>
        <p:nvSpPr>
          <p:cNvPr id="705" name="CustomShape 18"/>
          <p:cNvSpPr/>
          <p:nvPr/>
        </p:nvSpPr>
        <p:spPr>
          <a:xfrm>
            <a:off x="6129720" y="2579760"/>
            <a:ext cx="18316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Neural Network</a:t>
            </a:r>
            <a:endParaRPr b="0" lang="en-US" sz="1800" spc="-1" strike="noStrike">
              <a:latin typeface="Arial"/>
            </a:endParaRPr>
          </a:p>
        </p:txBody>
      </p:sp>
      <p:sp>
        <p:nvSpPr>
          <p:cNvPr id="706" name="CustomShape 19"/>
          <p:cNvSpPr/>
          <p:nvPr/>
        </p:nvSpPr>
        <p:spPr>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ea typeface="DejaVu Sans"/>
              </a:rPr>
              <a:t>Training data</a:t>
            </a:r>
            <a:endParaRPr b="0" lang="en-US" sz="1800" spc="-1" strike="noStrike">
              <a:latin typeface="Arial"/>
            </a:endParaRPr>
          </a:p>
        </p:txBody>
      </p:sp>
      <p:sp>
        <p:nvSpPr>
          <p:cNvPr id="707" name="CustomShape 20"/>
          <p:cNvSpPr/>
          <p:nvPr/>
        </p:nvSpPr>
        <p:spPr>
          <a:xfrm>
            <a:off x="2345400" y="5365800"/>
            <a:ext cx="24710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User gives feedback</a:t>
            </a:r>
            <a:endParaRPr b="0" lang="en-US" sz="1800" spc="-1" strike="noStrike">
              <a:latin typeface="Arial"/>
            </a:endParaRPr>
          </a:p>
        </p:txBody>
      </p:sp>
      <p:grpSp>
        <p:nvGrpSpPr>
          <p:cNvPr id="708" name="Group 21"/>
          <p:cNvGrpSpPr/>
          <p:nvPr/>
        </p:nvGrpSpPr>
        <p:grpSpPr>
          <a:xfrm>
            <a:off x="2490120" y="3202560"/>
            <a:ext cx="2182320" cy="2182320"/>
            <a:chOff x="2490120" y="3202560"/>
            <a:chExt cx="2182320" cy="2182320"/>
          </a:xfrm>
        </p:grpSpPr>
        <p:pic>
          <p:nvPicPr>
            <p:cNvPr id="709" name="Graphic 40" descr="Couch"/>
            <p:cNvPicPr/>
            <p:nvPr/>
          </p:nvPicPr>
          <p:blipFill>
            <a:blip r:embed="rId5"/>
            <a:stretch/>
          </p:blipFill>
          <p:spPr>
            <a:xfrm>
              <a:off x="3192120" y="3661200"/>
              <a:ext cx="488520" cy="488520"/>
            </a:xfrm>
            <a:prstGeom prst="rect">
              <a:avLst/>
            </a:prstGeom>
            <a:ln>
              <a:noFill/>
            </a:ln>
          </p:spPr>
        </p:pic>
        <p:pic>
          <p:nvPicPr>
            <p:cNvPr id="710" name="Graphic 38" descr="Box"/>
            <p:cNvPicPr/>
            <p:nvPr/>
          </p:nvPicPr>
          <p:blipFill>
            <a:blip r:embed="rId6"/>
            <a:stretch/>
          </p:blipFill>
          <p:spPr>
            <a:xfrm>
              <a:off x="3192120" y="4353840"/>
              <a:ext cx="488520" cy="488520"/>
            </a:xfrm>
            <a:prstGeom prst="rect">
              <a:avLst/>
            </a:prstGeom>
            <a:ln>
              <a:noFill/>
            </a:ln>
          </p:spPr>
        </p:pic>
        <p:pic>
          <p:nvPicPr>
            <p:cNvPr id="711" name="Graphic 31" descr="Smart Phone"/>
            <p:cNvPicPr/>
            <p:nvPr/>
          </p:nvPicPr>
          <p:blipFill>
            <a:blip r:embed="rId7"/>
            <a:stretch/>
          </p:blipFill>
          <p:spPr>
            <a:xfrm>
              <a:off x="2490120" y="3202560"/>
              <a:ext cx="2182320" cy="2182320"/>
            </a:xfrm>
            <a:prstGeom prst="rect">
              <a:avLst/>
            </a:prstGeom>
            <a:ln>
              <a:noFill/>
            </a:ln>
          </p:spPr>
        </p:pic>
        <p:pic>
          <p:nvPicPr>
            <p:cNvPr id="712" name="Graphic 34" descr="Checkmark"/>
            <p:cNvPicPr/>
            <p:nvPr/>
          </p:nvPicPr>
          <p:blipFill>
            <a:blip r:embed="rId8"/>
            <a:stretch/>
          </p:blipFill>
          <p:spPr>
            <a:xfrm>
              <a:off x="3683520" y="4498920"/>
              <a:ext cx="255600" cy="255600"/>
            </a:xfrm>
            <a:prstGeom prst="rect">
              <a:avLst/>
            </a:prstGeom>
            <a:ln>
              <a:noFill/>
            </a:ln>
          </p:spPr>
        </p:pic>
        <p:pic>
          <p:nvPicPr>
            <p:cNvPr id="713" name="Graphic 36" descr="Close"/>
            <p:cNvPicPr/>
            <p:nvPr/>
          </p:nvPicPr>
          <p:blipFill>
            <a:blip r:embed="rId9"/>
            <a:stretch/>
          </p:blipFill>
          <p:spPr>
            <a:xfrm>
              <a:off x="3683520" y="3790800"/>
              <a:ext cx="255600" cy="255600"/>
            </a:xfrm>
            <a:prstGeom prst="rect">
              <a:avLst/>
            </a:prstGeom>
            <a:ln>
              <a:noFill/>
            </a:ln>
          </p:spPr>
        </p:pic>
      </p:grpSp>
      <p:sp>
        <p:nvSpPr>
          <p:cNvPr id="714" name="CustomShape 22"/>
          <p:cNvSpPr/>
          <p:nvPr/>
        </p:nvSpPr>
        <p:spPr>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a:xfrm>
            <a:off x="74520" y="3432600"/>
            <a:ext cx="2471040" cy="1187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Incorporate Feedback in to training data generation</a:t>
            </a:r>
            <a:endParaRPr b="0" lang="en-US" sz="1800" spc="-1" strike="noStrike">
              <a:latin typeface="Arial"/>
            </a:endParaRPr>
          </a:p>
        </p:txBody>
      </p:sp>
      <p:grpSp>
        <p:nvGrpSpPr>
          <p:cNvPr id="716" name="Group 24"/>
          <p:cNvGrpSpPr/>
          <p:nvPr/>
        </p:nvGrpSpPr>
        <p:grpSpPr>
          <a:xfrm>
            <a:off x="9708120" y="565920"/>
            <a:ext cx="2193120" cy="2193120"/>
            <a:chOff x="9708120" y="565920"/>
            <a:chExt cx="2193120" cy="2193120"/>
          </a:xfrm>
        </p:grpSpPr>
        <p:grpSp>
          <p:nvGrpSpPr>
            <p:cNvPr id="717" name="Group 25"/>
            <p:cNvGrpSpPr/>
            <p:nvPr/>
          </p:nvGrpSpPr>
          <p:grpSpPr>
            <a:xfrm>
              <a:off x="10326600" y="1355760"/>
              <a:ext cx="1002240" cy="910080"/>
              <a:chOff x="10326600" y="1355760"/>
              <a:chExt cx="1002240" cy="910080"/>
            </a:xfrm>
          </p:grpSpPr>
          <p:pic>
            <p:nvPicPr>
              <p:cNvPr id="718" name="Graphic 45" descr="Box"/>
              <p:cNvPicPr/>
              <p:nvPr/>
            </p:nvPicPr>
            <p:blipFill>
              <a:blip r:embed="rId10"/>
              <a:stretch/>
            </p:blipFill>
            <p:spPr>
              <a:xfrm>
                <a:off x="10506240" y="1355760"/>
                <a:ext cx="262800" cy="262800"/>
              </a:xfrm>
              <a:prstGeom prst="rect">
                <a:avLst/>
              </a:prstGeom>
              <a:ln>
                <a:noFill/>
              </a:ln>
            </p:spPr>
          </p:pic>
          <p:pic>
            <p:nvPicPr>
              <p:cNvPr id="719" name="Graphic 47" descr="Couch"/>
              <p:cNvPicPr/>
              <p:nvPr/>
            </p:nvPicPr>
            <p:blipFill>
              <a:blip r:embed="rId11"/>
              <a:stretch/>
            </p:blipFill>
            <p:spPr>
              <a:xfrm>
                <a:off x="10326600" y="1623240"/>
                <a:ext cx="642600" cy="642600"/>
              </a:xfrm>
              <a:prstGeom prst="rect">
                <a:avLst/>
              </a:prstGeom>
              <a:ln>
                <a:noFill/>
              </a:ln>
            </p:spPr>
          </p:pic>
          <p:pic>
            <p:nvPicPr>
              <p:cNvPr id="720" name="Graphic 49" descr="Lamp"/>
              <p:cNvPicPr/>
              <p:nvPr/>
            </p:nvPicPr>
            <p:blipFill>
              <a:blip r:embed="rId12"/>
              <a:stretch/>
            </p:blipFill>
            <p:spPr>
              <a:xfrm>
                <a:off x="10827000" y="1373400"/>
                <a:ext cx="501840" cy="709920"/>
              </a:xfrm>
              <a:prstGeom prst="rect">
                <a:avLst/>
              </a:prstGeom>
              <a:ln>
                <a:noFill/>
              </a:ln>
            </p:spPr>
          </p:pic>
          <p:pic>
            <p:nvPicPr>
              <p:cNvPr id="721" name="Graphic 50" descr="Box"/>
              <p:cNvPicPr/>
              <p:nvPr/>
            </p:nvPicPr>
            <p:blipFill>
              <a:blip r:embed="rId13"/>
              <a:stretch/>
            </p:blipFill>
            <p:spPr>
              <a:xfrm>
                <a:off x="10604160" y="1531080"/>
                <a:ext cx="262800" cy="262800"/>
              </a:xfrm>
              <a:prstGeom prst="rect">
                <a:avLst/>
              </a:prstGeom>
              <a:ln>
                <a:noFill/>
              </a:ln>
            </p:spPr>
          </p:pic>
          <p:pic>
            <p:nvPicPr>
              <p:cNvPr id="722" name="Graphic 51" descr="Box"/>
              <p:cNvPicPr/>
              <p:nvPr/>
            </p:nvPicPr>
            <p:blipFill>
              <a:blip r:embed="rId14"/>
              <a:stretch/>
            </p:blipFill>
            <p:spPr>
              <a:xfrm>
                <a:off x="10408320" y="1531080"/>
                <a:ext cx="262800" cy="262800"/>
              </a:xfrm>
              <a:prstGeom prst="rect">
                <a:avLst/>
              </a:prstGeom>
              <a:ln>
                <a:noFill/>
              </a:ln>
            </p:spPr>
          </p:pic>
        </p:grpSp>
        <p:pic>
          <p:nvPicPr>
            <p:cNvPr id="723" name="Graphic 53" descr="Smart Phone"/>
            <p:cNvPicPr/>
            <p:nvPr/>
          </p:nvPicPr>
          <p:blipFill>
            <a:blip r:embed="rId15"/>
            <a:stretch/>
          </p:blipFill>
          <p:spPr>
            <a:xfrm>
              <a:off x="9708120" y="565920"/>
              <a:ext cx="2193120" cy="2193120"/>
            </a:xfrm>
            <a:prstGeom prst="rect">
              <a:avLst/>
            </a:prstGeom>
            <a:ln>
              <a:noFill/>
            </a:ln>
          </p:spPr>
        </p:pic>
      </p:grpSp>
      <p:sp>
        <p:nvSpPr>
          <p:cNvPr id="724" name="CustomShape 26"/>
          <p:cNvSpPr/>
          <p:nvPr/>
        </p:nvSpPr>
        <p:spPr>
          <a:xfrm>
            <a:off x="10117800" y="2687040"/>
            <a:ext cx="2039400" cy="912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App generates 3D models of objects to move</a:t>
            </a:r>
            <a:endParaRPr b="0" lang="en-US" sz="1800" spc="-1" strike="noStrike">
              <a:latin typeface="Arial"/>
            </a:endParaRPr>
          </a:p>
        </p:txBody>
      </p:sp>
      <p:sp>
        <p:nvSpPr>
          <p:cNvPr id="725" name="CustomShape 27"/>
          <p:cNvSpPr/>
          <p:nvPr/>
        </p:nvSpPr>
        <p:spPr>
          <a:xfrm flipH="1" rot="20211000">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ea typeface="DejaVu Sans"/>
              </a:rPr>
              <a:t>Input</a:t>
            </a:r>
            <a:endParaRPr b="0" lang="en-US" sz="1800" spc="-1" strike="noStrike">
              <a:latin typeface="Arial"/>
            </a:endParaRPr>
          </a:p>
        </p:txBody>
      </p:sp>
      <p:sp>
        <p:nvSpPr>
          <p:cNvPr id="726" name="CustomShape 28"/>
          <p:cNvSpPr/>
          <p:nvPr/>
        </p:nvSpPr>
        <p:spPr>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ea typeface="DejaVu Sans"/>
              </a:rPr>
              <a:t>Output</a:t>
            </a:r>
            <a:endParaRPr b="0" lang="en-US" sz="1800" spc="-1" strike="noStrike">
              <a:latin typeface="Arial"/>
            </a:endParaRPr>
          </a:p>
        </p:txBody>
      </p:sp>
      <p:grpSp>
        <p:nvGrpSpPr>
          <p:cNvPr id="727" name="Group 29"/>
          <p:cNvGrpSpPr/>
          <p:nvPr/>
        </p:nvGrpSpPr>
        <p:grpSpPr>
          <a:xfrm>
            <a:off x="9671400" y="3884040"/>
            <a:ext cx="2193120" cy="2504160"/>
            <a:chOff x="9671400" y="3884040"/>
            <a:chExt cx="2193120" cy="2504160"/>
          </a:xfrm>
        </p:grpSpPr>
        <p:pic>
          <p:nvPicPr>
            <p:cNvPr id="728" name="Graphic 63" descr="Couch"/>
            <p:cNvPicPr/>
            <p:nvPr/>
          </p:nvPicPr>
          <p:blipFill>
            <a:blip r:embed="rId16"/>
            <a:stretch/>
          </p:blipFill>
          <p:spPr>
            <a:xfrm>
              <a:off x="10406880" y="4928760"/>
              <a:ext cx="642600" cy="642600"/>
            </a:xfrm>
            <a:prstGeom prst="rect">
              <a:avLst/>
            </a:prstGeom>
            <a:ln>
              <a:noFill/>
            </a:ln>
          </p:spPr>
        </p:pic>
        <p:pic>
          <p:nvPicPr>
            <p:cNvPr id="729" name="Graphic 64" descr="Lamp"/>
            <p:cNvPicPr/>
            <p:nvPr/>
          </p:nvPicPr>
          <p:blipFill>
            <a:blip r:embed="rId17"/>
            <a:stretch/>
          </p:blipFill>
          <p:spPr>
            <a:xfrm>
              <a:off x="10625760" y="4602960"/>
              <a:ext cx="501840" cy="709920"/>
            </a:xfrm>
            <a:prstGeom prst="rect">
              <a:avLst/>
            </a:prstGeom>
            <a:ln>
              <a:noFill/>
            </a:ln>
          </p:spPr>
        </p:pic>
        <p:pic>
          <p:nvPicPr>
            <p:cNvPr id="730" name="Graphic 61" descr="Smart Phone"/>
            <p:cNvPicPr/>
            <p:nvPr/>
          </p:nvPicPr>
          <p:blipFill>
            <a:blip r:embed="rId18"/>
            <a:stretch/>
          </p:blipFill>
          <p:spPr>
            <a:xfrm>
              <a:off x="9671400" y="3884040"/>
              <a:ext cx="2193120" cy="2193120"/>
            </a:xfrm>
            <a:prstGeom prst="rect">
              <a:avLst/>
            </a:prstGeom>
            <a:ln>
              <a:noFill/>
            </a:ln>
          </p:spPr>
        </p:pic>
        <p:sp>
          <p:nvSpPr>
            <p:cNvPr id="731" name="CustomShape 30"/>
            <p:cNvSpPr/>
            <p:nvPr/>
          </p:nvSpPr>
          <p:spPr>
            <a:xfrm>
              <a:off x="10104480" y="6023880"/>
              <a:ext cx="16390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Loading Plan</a:t>
              </a:r>
              <a:endParaRPr b="0" lang="en-US" sz="1800" spc="-1" strike="noStrike">
                <a:latin typeface="Arial"/>
              </a:endParaRPr>
            </a:p>
          </p:txBody>
        </p:sp>
        <p:sp>
          <p:nvSpPr>
            <p:cNvPr id="732" name="CustomShape 31"/>
            <p:cNvSpPr/>
            <p:nvPr/>
          </p:nvSpPr>
          <p:spPr>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a:xfrm>
            <a:off x="5434560" y="3248640"/>
            <a:ext cx="3498840" cy="2806200"/>
            <a:chOff x="5434560" y="3248640"/>
            <a:chExt cx="3498840" cy="2806200"/>
          </a:xfrm>
        </p:grpSpPr>
        <p:pic>
          <p:nvPicPr>
            <p:cNvPr id="736" name="Graphic 76" descr="Truck"/>
            <p:cNvPicPr/>
            <p:nvPr/>
          </p:nvPicPr>
          <p:blipFill>
            <a:blip r:embed="rId19"/>
            <a:stretch/>
          </p:blipFill>
          <p:spPr>
            <a:xfrm>
              <a:off x="6599880" y="3248640"/>
              <a:ext cx="2333520" cy="2333520"/>
            </a:xfrm>
            <a:prstGeom prst="rect">
              <a:avLst/>
            </a:prstGeom>
            <a:ln>
              <a:noFill/>
            </a:ln>
          </p:spPr>
        </p:pic>
        <p:grpSp>
          <p:nvGrpSpPr>
            <p:cNvPr id="737" name="Group 35"/>
            <p:cNvGrpSpPr/>
            <p:nvPr/>
          </p:nvGrpSpPr>
          <p:grpSpPr>
            <a:xfrm>
              <a:off x="5434560" y="4606920"/>
              <a:ext cx="2827440" cy="1447920"/>
              <a:chOff x="5434560" y="4606920"/>
              <a:chExt cx="2827440" cy="1447920"/>
            </a:xfrm>
          </p:grpSpPr>
          <p:pic>
            <p:nvPicPr>
              <p:cNvPr id="738" name="Graphic 72" descr="Walk"/>
              <p:cNvPicPr/>
              <p:nvPr/>
            </p:nvPicPr>
            <p:blipFill>
              <a:blip r:embed="rId20"/>
              <a:stretch/>
            </p:blipFill>
            <p:spPr>
              <a:xfrm>
                <a:off x="5434560" y="5013360"/>
                <a:ext cx="913680" cy="913680"/>
              </a:xfrm>
              <a:prstGeom prst="rect">
                <a:avLst/>
              </a:prstGeom>
              <a:ln>
                <a:noFill/>
              </a:ln>
            </p:spPr>
          </p:pic>
          <p:pic>
            <p:nvPicPr>
              <p:cNvPr id="739" name="Graphic 73" descr="Walk"/>
              <p:cNvPicPr/>
              <p:nvPr/>
            </p:nvPicPr>
            <p:blipFill>
              <a:blip r:embed="rId21"/>
              <a:stretch/>
            </p:blipFill>
            <p:spPr>
              <a:xfrm flipH="1">
                <a:off x="7348320" y="5011920"/>
                <a:ext cx="913680" cy="913680"/>
              </a:xfrm>
              <a:prstGeom prst="rect">
                <a:avLst/>
              </a:prstGeom>
              <a:ln>
                <a:noFill/>
              </a:ln>
            </p:spPr>
          </p:pic>
          <p:pic>
            <p:nvPicPr>
              <p:cNvPr id="740" name="Graphic 79" descr="Couch"/>
              <p:cNvPicPr/>
              <p:nvPr/>
            </p:nvPicPr>
            <p:blipFill>
              <a:blip r:embed="rId22"/>
              <a:stretch/>
            </p:blipFill>
            <p:spPr>
              <a:xfrm>
                <a:off x="6125400" y="4606920"/>
                <a:ext cx="1447920" cy="1447920"/>
              </a:xfrm>
              <a:prstGeom prst="rect">
                <a:avLst/>
              </a:prstGeom>
              <a:ln>
                <a:noFill/>
              </a:ln>
            </p:spPr>
          </p:pic>
        </p:grpSp>
      </p:grpSp>
      <p:sp>
        <p:nvSpPr>
          <p:cNvPr id="741" name="CustomShape 36"/>
          <p:cNvSpPr/>
          <p:nvPr/>
        </p:nvSpPr>
        <p:spPr>
          <a:xfrm>
            <a:off x="6111720" y="5900760"/>
            <a:ext cx="24710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ea typeface="DejaVu Sans"/>
              </a:rPr>
              <a:t>User follows plan</a:t>
            </a:r>
            <a:endParaRPr b="0" lang="en-US" sz="1800" spc="-1" strike="noStrike">
              <a:latin typeface="Arial"/>
            </a:endParaRPr>
          </a:p>
        </p:txBody>
      </p:sp>
      <p:sp>
        <p:nvSpPr>
          <p:cNvPr id="742" name="CustomShape 37"/>
          <p:cNvSpPr/>
          <p:nvPr/>
        </p:nvSpPr>
        <p:spPr>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Instructions</a:t>
            </a:r>
            <a:endParaRPr b="0" lang="en-US" sz="1800" spc="-1" strike="noStrike">
              <a:latin typeface="Arial"/>
            </a:endParaRPr>
          </a:p>
        </p:txBody>
      </p:sp>
      <p:sp>
        <p:nvSpPr>
          <p:cNvPr id="743" name="CustomShape 38"/>
          <p:cNvSpPr/>
          <p:nvPr/>
        </p:nvSpPr>
        <p:spPr>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ea typeface="DejaVu Sans"/>
              </a:rPr>
              <a:t>Experience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55DB369-F4B1-4B5B-93A0-289B6203B00D}"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568" name="CustomShape 2"/>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ffffff"/>
                </a:solidFill>
                <a:latin typeface="Gulim"/>
                <a:ea typeface="DejaVu Sans"/>
              </a:rPr>
              <a:t>Contents</a:t>
            </a:r>
            <a:endParaRPr b="0" lang="en-US" sz="4400" spc="-1" strike="noStrike">
              <a:latin typeface="Arial"/>
            </a:endParaRPr>
          </a:p>
        </p:txBody>
      </p:sp>
      <p:sp>
        <p:nvSpPr>
          <p:cNvPr id="569" name="CustomShape 3"/>
          <p:cNvSpPr/>
          <p:nvPr/>
        </p:nvSpPr>
        <p:spPr>
          <a:xfrm>
            <a:off x="838080" y="1478160"/>
            <a:ext cx="10514880" cy="4625280"/>
          </a:xfrm>
          <a:prstGeom prst="rect">
            <a:avLst/>
          </a:prstGeom>
          <a:noFill/>
          <a:ln>
            <a:noFill/>
          </a:ln>
        </p:spPr>
        <p:style>
          <a:lnRef idx="0"/>
          <a:fillRef idx="0"/>
          <a:effectRef idx="0"/>
          <a:fontRef idx="minor"/>
        </p:style>
        <p:txBody>
          <a:bodyPr lIns="90000" rIns="90000" tIns="45000" bIns="45000">
            <a:normAutofit fontScale="69000"/>
          </a:bodyPr>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Team Biography: 3</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The Problem: 4-11</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Current Process Flow: 12-13</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The Solution: 14-19</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Major Functional Component Diagram: 20-21</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What Load.In Will &amp; Will not do: 22-23</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Market Analysis: 24-25</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Risk and Mitigation: 26-27</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Competition: 28</a:t>
            </a:r>
            <a:endParaRPr b="0" lang="en-US" sz="2800" spc="-1" strike="noStrike">
              <a:latin typeface="Arial"/>
            </a:endParaRPr>
          </a:p>
          <a:p>
            <a:pPr marL="228600" indent="-227880">
              <a:lnSpc>
                <a:spcPct val="90000"/>
              </a:lnSpc>
              <a:spcBef>
                <a:spcPts val="1001"/>
              </a:spcBef>
              <a:buClr>
                <a:srgbClr val="ffffff"/>
              </a:buClr>
              <a:buFont typeface="Arial"/>
              <a:buChar char="•"/>
            </a:pPr>
            <a:r>
              <a:rPr b="0" lang="en-US" sz="2800" spc="-1" strike="noStrike">
                <a:solidFill>
                  <a:srgbClr val="ffffff"/>
                </a:solidFill>
                <a:latin typeface="Gulim"/>
                <a:ea typeface="DejaVu Sans"/>
              </a:rPr>
              <a:t>Conclusion: 29</a:t>
            </a:r>
            <a:endParaRPr b="0" lang="en-US" sz="2800" spc="-1" strike="noStrike">
              <a:latin typeface="Arial"/>
            </a:endParaRPr>
          </a:p>
        </p:txBody>
      </p:sp>
      <p:sp>
        <p:nvSpPr>
          <p:cNvPr id="570" name="CustomShape 4"/>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81AF0833-CA91-4B6F-9673-3DE403FB8F85}"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571" name="CustomShape 5"/>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237240" y="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3200" spc="-1" strike="noStrike">
                <a:solidFill>
                  <a:srgbClr val="ffffff"/>
                </a:solidFill>
                <a:latin typeface="Gulim"/>
                <a:ea typeface="DejaVu Sans"/>
              </a:rPr>
              <a:t>Major Functional Components</a:t>
            </a:r>
            <a:endParaRPr b="0" lang="en-US" sz="3200" spc="-1" strike="noStrike">
              <a:latin typeface="Arial"/>
            </a:endParaRPr>
          </a:p>
        </p:txBody>
      </p:sp>
      <p:sp>
        <p:nvSpPr>
          <p:cNvPr id="745"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9DFA7AE-886E-44F8-B98D-58078E50E8E5}"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46"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747"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1F9513-D88A-4B36-A2EA-52D9584B8FB6}" type="slidenum">
              <a:rPr b="1" lang="en-US" sz="1200" spc="-1" strike="noStrike">
                <a:solidFill>
                  <a:srgbClr val="ffffff"/>
                </a:solidFill>
                <a:latin typeface="Gulim"/>
                <a:ea typeface="DejaVu Sans"/>
              </a:rPr>
              <a:t>&lt;number&gt;</a:t>
            </a:fld>
            <a:endParaRPr b="0" lang="en-US" sz="1200" spc="-1" strike="noStrike">
              <a:latin typeface="Arial"/>
            </a:endParaRPr>
          </a:p>
        </p:txBody>
      </p:sp>
      <p:pic>
        <p:nvPicPr>
          <p:cNvPr id="748" name="Picture 5" descr="A picture containing meter, parking, parked, street&#10;&#10;Description automatically generated"/>
          <p:cNvPicPr/>
          <p:nvPr/>
        </p:nvPicPr>
        <p:blipFill>
          <a:blip r:embed="rId1"/>
          <a:stretch/>
        </p:blipFill>
        <p:spPr>
          <a:xfrm>
            <a:off x="1344600" y="261360"/>
            <a:ext cx="9762120" cy="6335280"/>
          </a:xfrm>
          <a:prstGeom prst="rect">
            <a:avLst/>
          </a:prstGeom>
          <a:ln>
            <a:noFill/>
          </a:ln>
        </p:spPr>
      </p:pic>
    </p:spTree>
  </p:cSld>
  <mc:AlternateContent>
    <mc:Choice Requires="p14">
      <p:transition p14:dur="250">
        <p:pull dir="l"/>
      </p:transition>
    </mc:Choice>
    <mc:Fallback>
      <p:transition>
        <p:pull dir="l"/>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9E9420-CE31-4586-8124-DE980711B22C}"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750"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C57C1196-AC95-46D2-95BF-E5B891248E4D}"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51"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752" name="CustomShape 4"/>
          <p:cNvSpPr/>
          <p:nvPr/>
        </p:nvSpPr>
        <p:spPr>
          <a:xfrm>
            <a:off x="640080" y="247680"/>
            <a:ext cx="10514880" cy="99360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US" sz="6000" spc="-1" strike="noStrike">
                <a:solidFill>
                  <a:srgbClr val="ffffff"/>
                </a:solidFill>
                <a:latin typeface="Gulim"/>
                <a:ea typeface="DejaVu Sans"/>
              </a:rPr>
              <a:t>What Load.In Will Do</a:t>
            </a:r>
            <a:endParaRPr b="0" lang="en-US" sz="6000" spc="-1" strike="noStrike">
              <a:latin typeface="Arial"/>
            </a:endParaRPr>
          </a:p>
        </p:txBody>
      </p:sp>
      <p:sp>
        <p:nvSpPr>
          <p:cNvPr id="753" name="CustomShape 5"/>
          <p:cNvSpPr/>
          <p:nvPr/>
        </p:nvSpPr>
        <p:spPr>
          <a:xfrm>
            <a:off x="733680" y="1396800"/>
            <a:ext cx="5169600" cy="4394160"/>
          </a:xfrm>
          <a:prstGeom prst="rect">
            <a:avLst/>
          </a:prstGeom>
          <a:noFill/>
          <a:ln>
            <a:noFill/>
          </a:ln>
        </p:spPr>
        <p:style>
          <a:lnRef idx="0"/>
          <a:fillRef idx="0"/>
          <a:effectRef idx="0"/>
          <a:fontRef idx="minor"/>
        </p:style>
        <p:txBody>
          <a:bodyPr lIns="90000" rIns="90000" tIns="45000" bIns="45000">
            <a:spAutoFit/>
          </a:bodyPr>
          <a:p>
            <a:pPr marL="343080" indent="-342360">
              <a:lnSpc>
                <a:spcPct val="107000"/>
              </a:lnSpc>
              <a:buClr>
                <a:srgbClr val="ffffff"/>
              </a:buClr>
              <a:buFont typeface="Symbol"/>
              <a:buChar char=""/>
            </a:pPr>
            <a:r>
              <a:rPr b="1" lang="en-US" sz="2400" spc="-1" strike="noStrike">
                <a:solidFill>
                  <a:srgbClr val="ffffff"/>
                </a:solidFill>
                <a:latin typeface="Calibri"/>
                <a:ea typeface="Calibri"/>
              </a:rPr>
              <a:t>Assist in the packing process with expert advice</a:t>
            </a:r>
            <a:br/>
            <a:r>
              <a:rPr b="1" lang="en-US" sz="2400" spc="-1" strike="noStrike">
                <a:solidFill>
                  <a:srgbClr val="ffffff"/>
                </a:solidFill>
                <a:latin typeface="Calibri"/>
                <a:ea typeface="DejaVu Sans"/>
              </a:rPr>
              <a:t> </a:t>
            </a:r>
            <a:endParaRPr b="0" lang="en-US" sz="2400" spc="-1" strike="noStrike">
              <a:latin typeface="Arial"/>
            </a:endParaRPr>
          </a:p>
          <a:p>
            <a:pPr marL="343080" indent="-342360">
              <a:lnSpc>
                <a:spcPct val="107000"/>
              </a:lnSpc>
              <a:buClr>
                <a:srgbClr val="ffffff"/>
              </a:buClr>
              <a:buFont typeface="Symbol"/>
              <a:buChar char=""/>
            </a:pPr>
            <a:r>
              <a:rPr b="1" lang="en-US" sz="2400" spc="-1" strike="noStrike">
                <a:solidFill>
                  <a:srgbClr val="ffffff"/>
                </a:solidFill>
                <a:latin typeface="Calibri"/>
                <a:ea typeface="Calibri"/>
              </a:rPr>
              <a:t>Catalog with photos all boxes, furniture, and other items that are going to be placed in the truck</a:t>
            </a:r>
            <a:br/>
            <a:r>
              <a:rPr b="1" lang="en-US" sz="2400" spc="-1" strike="noStrike">
                <a:solidFill>
                  <a:srgbClr val="ffffff"/>
                </a:solidFill>
                <a:latin typeface="Calibri"/>
                <a:ea typeface="DejaVu Sans"/>
              </a:rPr>
              <a:t> </a:t>
            </a:r>
            <a:endParaRPr b="0" lang="en-US" sz="2400" spc="-1" strike="noStrike">
              <a:latin typeface="Arial"/>
            </a:endParaRPr>
          </a:p>
          <a:p>
            <a:pPr marL="343080" indent="-342360">
              <a:lnSpc>
                <a:spcPct val="107000"/>
              </a:lnSpc>
              <a:buClr>
                <a:srgbClr val="ffffff"/>
              </a:buClr>
              <a:buFont typeface="Symbol"/>
              <a:buChar char=""/>
            </a:pPr>
            <a:r>
              <a:rPr b="1" lang="en-US" sz="2400" spc="-1" strike="noStrike">
                <a:solidFill>
                  <a:srgbClr val="ffffff"/>
                </a:solidFill>
                <a:latin typeface="Calibri"/>
                <a:ea typeface="Calibri"/>
              </a:rPr>
              <a:t>Generate instructions for properly loading the truck based on weight distribution, item safety, best fit space utilization, and item(s) priority</a:t>
            </a:r>
            <a:endParaRPr b="0" lang="en-US" sz="2400" spc="-1" strike="noStrike">
              <a:latin typeface="Arial"/>
            </a:endParaRPr>
          </a:p>
        </p:txBody>
      </p:sp>
      <p:sp>
        <p:nvSpPr>
          <p:cNvPr id="754" name="CustomShape 6"/>
          <p:cNvSpPr/>
          <p:nvPr/>
        </p:nvSpPr>
        <p:spPr>
          <a:xfrm>
            <a:off x="6095880" y="1416240"/>
            <a:ext cx="5463000" cy="4394160"/>
          </a:xfrm>
          <a:prstGeom prst="rect">
            <a:avLst/>
          </a:prstGeom>
          <a:noFill/>
          <a:ln>
            <a:noFill/>
          </a:ln>
        </p:spPr>
        <p:style>
          <a:lnRef idx="0"/>
          <a:fillRef idx="0"/>
          <a:effectRef idx="0"/>
          <a:fontRef idx="minor"/>
        </p:style>
        <p:txBody>
          <a:bodyPr lIns="90000" rIns="90000" tIns="45000" bIns="45000">
            <a:spAutoFit/>
          </a:bodyPr>
          <a:p>
            <a:pPr marL="343080" indent="-342360">
              <a:lnSpc>
                <a:spcPct val="107000"/>
              </a:lnSpc>
              <a:buClr>
                <a:srgbClr val="ffffff"/>
              </a:buClr>
              <a:buFont typeface="Symbol"/>
              <a:buChar char=""/>
            </a:pPr>
            <a:r>
              <a:rPr b="1" lang="en-US" sz="2400" spc="-1" strike="noStrike">
                <a:solidFill>
                  <a:srgbClr val="ffffff"/>
                </a:solidFill>
                <a:latin typeface="Calibri"/>
                <a:ea typeface="Calibri"/>
              </a:rPr>
              <a:t>Use photos taken to Create a 3D model of how everything should be expertly packed in the truck</a:t>
            </a:r>
            <a:br/>
            <a:r>
              <a:rPr b="1" lang="en-US" sz="2400" spc="-1" strike="noStrike">
                <a:solidFill>
                  <a:srgbClr val="ffffff"/>
                </a:solidFill>
                <a:latin typeface="Calibri"/>
                <a:ea typeface="DejaVu Sans"/>
              </a:rPr>
              <a:t> </a:t>
            </a:r>
            <a:endParaRPr b="0" lang="en-US" sz="2400" spc="-1" strike="noStrike">
              <a:latin typeface="Arial"/>
            </a:endParaRPr>
          </a:p>
          <a:p>
            <a:pPr marL="343080" indent="-342360">
              <a:lnSpc>
                <a:spcPct val="107000"/>
              </a:lnSpc>
              <a:buClr>
                <a:srgbClr val="ffffff"/>
              </a:buClr>
              <a:buFont typeface="Symbol"/>
              <a:buChar char=""/>
            </a:pPr>
            <a:r>
              <a:rPr b="1" lang="en-US" sz="2400" spc="-1" strike="noStrike">
                <a:solidFill>
                  <a:srgbClr val="ffffff"/>
                </a:solidFill>
                <a:latin typeface="Calibri"/>
                <a:ea typeface="Calibri"/>
              </a:rPr>
              <a:t>Will provide location information for different boxes and items within the truck using 3D model and cataloging</a:t>
            </a:r>
            <a:br/>
            <a:r>
              <a:rPr b="1" lang="en-US" sz="2400" spc="-1" strike="noStrike">
                <a:solidFill>
                  <a:srgbClr val="ffffff"/>
                </a:solidFill>
                <a:latin typeface="Calibri"/>
                <a:ea typeface="DejaVu Sans"/>
              </a:rPr>
              <a:t> </a:t>
            </a:r>
            <a:endParaRPr b="0" lang="en-US" sz="2400" spc="-1" strike="noStrike">
              <a:latin typeface="Arial"/>
            </a:endParaRPr>
          </a:p>
          <a:p>
            <a:pPr marL="343080" indent="-342360">
              <a:lnSpc>
                <a:spcPct val="107000"/>
              </a:lnSpc>
              <a:spcAft>
                <a:spcPts val="799"/>
              </a:spcAft>
              <a:buClr>
                <a:srgbClr val="ffffff"/>
              </a:buClr>
              <a:buFont typeface="Symbol"/>
              <a:buChar char=""/>
            </a:pPr>
            <a:r>
              <a:rPr b="1" lang="en-US" sz="2400" spc="-1" strike="noStrike">
                <a:solidFill>
                  <a:srgbClr val="ffffff"/>
                </a:solidFill>
                <a:latin typeface="Calibri"/>
                <a:ea typeface="Calibri"/>
              </a:rPr>
              <a:t>Give estimate for appropriate rental truck size and number of trips dependent on truck size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6D84FC2-2F65-4A9C-8F4E-1FF129DCC926}"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756"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8F44FD06-F796-472C-9C33-0C473F860118}"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57"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758" name="CustomShape 4"/>
          <p:cNvSpPr/>
          <p:nvPr/>
        </p:nvSpPr>
        <p:spPr>
          <a:xfrm>
            <a:off x="640080" y="247680"/>
            <a:ext cx="10514880" cy="993600"/>
          </a:xfrm>
          <a:prstGeom prst="rect">
            <a:avLst/>
          </a:prstGeom>
          <a:noFill/>
          <a:ln>
            <a:noFill/>
          </a:ln>
        </p:spPr>
        <p:style>
          <a:lnRef idx="0"/>
          <a:fillRef idx="0"/>
          <a:effectRef idx="0"/>
          <a:fontRef idx="minor"/>
        </p:style>
        <p:txBody>
          <a:bodyPr lIns="90000" rIns="90000" tIns="45000" bIns="45000" anchor="b">
            <a:normAutofit fontScale="85000"/>
          </a:bodyPr>
          <a:p>
            <a:pPr>
              <a:lnSpc>
                <a:spcPct val="90000"/>
              </a:lnSpc>
            </a:pPr>
            <a:r>
              <a:rPr b="0" lang="en-US" sz="6000" spc="-1" strike="noStrike">
                <a:solidFill>
                  <a:srgbClr val="ffffff"/>
                </a:solidFill>
                <a:latin typeface="Gulim"/>
                <a:ea typeface="DejaVu Sans"/>
              </a:rPr>
              <a:t>What Load.In Won’t Do</a:t>
            </a:r>
            <a:endParaRPr b="0" lang="en-US" sz="6000" spc="-1" strike="noStrike">
              <a:latin typeface="Arial"/>
            </a:endParaRPr>
          </a:p>
        </p:txBody>
      </p:sp>
      <p:sp>
        <p:nvSpPr>
          <p:cNvPr id="759" name="CustomShape 5"/>
          <p:cNvSpPr/>
          <p:nvPr/>
        </p:nvSpPr>
        <p:spPr>
          <a:xfrm>
            <a:off x="640080" y="1793520"/>
            <a:ext cx="9225720" cy="2045520"/>
          </a:xfrm>
          <a:prstGeom prst="rect">
            <a:avLst/>
          </a:prstGeom>
          <a:noFill/>
          <a:ln>
            <a:noFill/>
          </a:ln>
        </p:spPr>
        <p:style>
          <a:lnRef idx="0"/>
          <a:fillRef idx="0"/>
          <a:effectRef idx="0"/>
          <a:fontRef idx="minor"/>
        </p:style>
        <p:txBody>
          <a:bodyPr lIns="90000" rIns="90000" tIns="45000" bIns="45000">
            <a:spAutoFit/>
          </a:bodyPr>
          <a:p>
            <a:pPr marL="343080" indent="-342360">
              <a:lnSpc>
                <a:spcPct val="107000"/>
              </a:lnSpc>
              <a:buClr>
                <a:srgbClr val="ffffff"/>
              </a:buClr>
              <a:buFont typeface="Symbol"/>
              <a:buChar char=""/>
            </a:pPr>
            <a:r>
              <a:rPr b="1" lang="en-US" sz="4000" spc="-1" strike="noStrike">
                <a:solidFill>
                  <a:srgbClr val="ffffff"/>
                </a:solidFill>
                <a:latin typeface="Calibri"/>
                <a:ea typeface="Calibri"/>
              </a:rPr>
              <a:t>Pack boxes </a:t>
            </a:r>
            <a:endParaRPr b="0" lang="en-US" sz="4000" spc="-1" strike="noStrike">
              <a:latin typeface="Arial"/>
            </a:endParaRPr>
          </a:p>
          <a:p>
            <a:pPr marL="343080" indent="-342360">
              <a:lnSpc>
                <a:spcPct val="107000"/>
              </a:lnSpc>
              <a:buClr>
                <a:srgbClr val="ffffff"/>
              </a:buClr>
              <a:buFont typeface="Symbol"/>
              <a:buChar char=""/>
            </a:pPr>
            <a:r>
              <a:rPr b="1" lang="en-US" sz="4000" spc="-1" strike="noStrike">
                <a:solidFill>
                  <a:srgbClr val="ffffff"/>
                </a:solidFill>
                <a:latin typeface="Calibri"/>
                <a:ea typeface="Calibri"/>
              </a:rPr>
              <a:t>Load or unload truck</a:t>
            </a:r>
            <a:endParaRPr b="0" lang="en-US" sz="4000" spc="-1" strike="noStrike">
              <a:latin typeface="Arial"/>
            </a:endParaRPr>
          </a:p>
          <a:p>
            <a:pPr marL="343080" indent="-342360">
              <a:lnSpc>
                <a:spcPct val="107000"/>
              </a:lnSpc>
              <a:spcAft>
                <a:spcPts val="799"/>
              </a:spcAft>
              <a:buClr>
                <a:srgbClr val="ffffff"/>
              </a:buClr>
              <a:buFont typeface="Symbol"/>
              <a:buChar char=""/>
            </a:pPr>
            <a:r>
              <a:rPr b="1" lang="en-US" sz="4000" spc="-1" strike="noStrike">
                <a:solidFill>
                  <a:srgbClr val="ffffff"/>
                </a:solidFill>
                <a:latin typeface="Calibri"/>
                <a:ea typeface="Calibri"/>
              </a:rPr>
              <a:t>Assist in the driving process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Gulim"/>
                <a:ea typeface="DejaVu Sans"/>
              </a:rPr>
              <a:t>The Moving Industry Market</a:t>
            </a:r>
            <a:endParaRPr b="0" lang="en-US" sz="4400" spc="-1" strike="noStrike">
              <a:latin typeface="Arial"/>
            </a:endParaRPr>
          </a:p>
        </p:txBody>
      </p:sp>
      <p:sp>
        <p:nvSpPr>
          <p:cNvPr id="761" name="CustomShape 2"/>
          <p:cNvSpPr/>
          <p:nvPr/>
        </p:nvSpPr>
        <p:spPr>
          <a:xfrm>
            <a:off x="903960" y="1865880"/>
            <a:ext cx="5130000" cy="3528000"/>
          </a:xfrm>
          <a:prstGeom prst="rect">
            <a:avLst/>
          </a:prstGeom>
          <a:noFill/>
          <a:ln>
            <a:noFill/>
          </a:ln>
        </p:spPr>
        <p:style>
          <a:lnRef idx="0"/>
          <a:fillRef idx="0"/>
          <a:effectRef idx="0"/>
          <a:fontRef idx="minor"/>
        </p:style>
        <p:txBody>
          <a:bodyPr lIns="0" rIns="0" tIns="0" bIns="0">
            <a:normAutofit fontScale="86000"/>
          </a:bodyPr>
          <a:p>
            <a:pPr marL="432000" indent="-32292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Nearly all moving companies are either all inclusive or DIY</a:t>
            </a: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However the all inclusive services are often very expensive</a:t>
            </a: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All of the DIY services provide no assistance or guidance and lead to confusion and wasted money</a:t>
            </a:r>
            <a:endParaRPr b="0" lang="en-US" sz="18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The market is shifting towards software being utilized to increase efficiency and decrease costs</a:t>
            </a:r>
            <a:endParaRPr b="0" lang="en-US" sz="1800" spc="-1" strike="noStrike">
              <a:latin typeface="Arial"/>
            </a:endParaRPr>
          </a:p>
        </p:txBody>
      </p:sp>
      <p:pic>
        <p:nvPicPr>
          <p:cNvPr id="762" name="Picture 759" descr=""/>
          <p:cNvPicPr/>
          <p:nvPr/>
        </p:nvPicPr>
        <p:blipFill>
          <a:blip r:embed="rId1"/>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u="sng">
                <a:solidFill>
                  <a:srgbClr val="ffffff"/>
                </a:solidFill>
                <a:uFillTx/>
                <a:latin typeface="Gulim"/>
                <a:ea typeface="DejaVu Sans"/>
                <a:hlinkClick r:id="rId2"/>
              </a:rPr>
              <a:t>This Photo</a:t>
            </a:r>
            <a:r>
              <a:rPr b="0" lang="en-US" sz="900" spc="-1" strike="noStrike">
                <a:solidFill>
                  <a:srgbClr val="000000"/>
                </a:solidFill>
                <a:latin typeface="Gulim"/>
                <a:ea typeface="DejaVu Sans"/>
              </a:rPr>
              <a:t> by technavio.com is licensed under </a:t>
            </a:r>
            <a:r>
              <a:rPr b="0" lang="en-US" sz="900" spc="-1" strike="noStrike" u="sng">
                <a:solidFill>
                  <a:srgbClr val="ffffff"/>
                </a:solidFill>
                <a:uFillTx/>
                <a:latin typeface="Gulim"/>
                <a:ea typeface="DejaVu Sans"/>
                <a:hlinkClick r:id="rId3"/>
              </a:rPr>
              <a:t>CC BY</a:t>
            </a:r>
            <a:endParaRPr b="0" lang="en-US" sz="900" spc="-1" strike="noStrike">
              <a:latin typeface="Arial"/>
            </a:endParaRPr>
          </a:p>
        </p:txBody>
      </p:sp>
      <p:sp>
        <p:nvSpPr>
          <p:cNvPr id="764"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B4B981A-E6A7-42DC-819E-9B24497FDC81}"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765" name="CustomShape 5"/>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57B041B-AB91-4E0E-9218-E6EEB226ADBF}"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66" name="CustomShape 6"/>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6000" spc="-1" strike="noStrike">
                <a:solidFill>
                  <a:srgbClr val="ffffff"/>
                </a:solidFill>
                <a:latin typeface="Gulim"/>
                <a:ea typeface="DejaVu Sans"/>
              </a:rPr>
              <a:t>Benefits to the Customer</a:t>
            </a:r>
            <a:endParaRPr b="0" lang="en-US" sz="6000" spc="-1" strike="noStrike">
              <a:latin typeface="Arial"/>
            </a:endParaRPr>
          </a:p>
        </p:txBody>
      </p:sp>
      <p:sp>
        <p:nvSpPr>
          <p:cNvPr id="768" name="CustomShape 2"/>
          <p:cNvSpPr/>
          <p:nvPr/>
        </p:nvSpPr>
        <p:spPr>
          <a:xfrm>
            <a:off x="835920" y="1706760"/>
            <a:ext cx="10514160" cy="4218120"/>
          </a:xfrm>
          <a:prstGeom prst="rect">
            <a:avLst/>
          </a:prstGeom>
          <a:noFill/>
          <a:ln>
            <a:noFill/>
          </a:ln>
        </p:spPr>
        <p:style>
          <a:lnRef idx="0"/>
          <a:fillRef idx="0"/>
          <a:effectRef idx="0"/>
          <a:fontRef idx="minor"/>
        </p:style>
        <p:txBody>
          <a:bodyPr lIns="0" rIns="0" tIns="0" bIns="0">
            <a:normAutofit/>
          </a:bodyPr>
          <a:p>
            <a:pPr marL="406800" indent="-322920">
              <a:lnSpc>
                <a:spcPct val="100000"/>
              </a:lnSpc>
              <a:spcBef>
                <a:spcPts val="1134"/>
              </a:spcBef>
              <a:buClr>
                <a:srgbClr val="000000"/>
              </a:buClr>
              <a:buSzPct val="75000"/>
              <a:buFont typeface="Symbol"/>
              <a:buChar char=""/>
            </a:pPr>
            <a:r>
              <a:rPr b="0" lang="en-US" sz="2800" spc="-1" strike="noStrike">
                <a:solidFill>
                  <a:srgbClr val="ffffff"/>
                </a:solidFill>
                <a:latin typeface="Gulim"/>
                <a:ea typeface="DejaVu Sans"/>
              </a:rPr>
              <a:t>Being shown how to</a:t>
            </a:r>
            <a:endParaRPr b="0" lang="en-US" sz="2800" spc="-1" strike="noStrike">
              <a:latin typeface="Arial"/>
            </a:endParaRPr>
          </a:p>
          <a:p>
            <a:pPr lvl="1" marL="864000" indent="-322920">
              <a:lnSpc>
                <a:spcPct val="100000"/>
              </a:lnSpc>
              <a:spcBef>
                <a:spcPts val="1134"/>
              </a:spcBef>
              <a:buClr>
                <a:srgbClr val="000000"/>
              </a:buClr>
              <a:buSzPct val="75000"/>
              <a:buFont typeface="Symbol"/>
              <a:buChar char=""/>
            </a:pPr>
            <a:r>
              <a:rPr b="0" lang="en-US" sz="2800" spc="-1" strike="noStrike">
                <a:solidFill>
                  <a:srgbClr val="ffffff"/>
                </a:solidFill>
                <a:latin typeface="Gulim"/>
                <a:ea typeface="DejaVu Sans"/>
              </a:rPr>
              <a:t>Pack boxes for increased organization.</a:t>
            </a:r>
            <a:endParaRPr b="0" lang="en-US" sz="2800" spc="-1" strike="noStrike">
              <a:latin typeface="Arial"/>
            </a:endParaRPr>
          </a:p>
          <a:p>
            <a:pPr lvl="1" marL="864000" indent="-322920">
              <a:lnSpc>
                <a:spcPct val="100000"/>
              </a:lnSpc>
              <a:spcBef>
                <a:spcPts val="1134"/>
              </a:spcBef>
              <a:buClr>
                <a:srgbClr val="000000"/>
              </a:buClr>
              <a:buSzPct val="75000"/>
              <a:buFont typeface="Symbol"/>
              <a:buChar char=""/>
            </a:pPr>
            <a:r>
              <a:rPr b="0" lang="en-US" sz="2800" spc="-1" strike="noStrike">
                <a:solidFill>
                  <a:srgbClr val="ffffff"/>
                </a:solidFill>
                <a:latin typeface="Gulim"/>
                <a:ea typeface="DejaVu Sans"/>
              </a:rPr>
              <a:t>Properly load their truck for increased efficiency.</a:t>
            </a:r>
            <a:endParaRPr b="0" lang="en-US" sz="2800" spc="-1" strike="noStrike">
              <a:latin typeface="Arial"/>
            </a:endParaRPr>
          </a:p>
          <a:p>
            <a:pPr marL="406800" indent="-322920">
              <a:lnSpc>
                <a:spcPct val="100000"/>
              </a:lnSpc>
              <a:spcBef>
                <a:spcPts val="1134"/>
              </a:spcBef>
              <a:buClr>
                <a:srgbClr val="000000"/>
              </a:buClr>
              <a:buSzPct val="75000"/>
              <a:buFont typeface="Symbol"/>
              <a:buChar char=""/>
            </a:pPr>
            <a:r>
              <a:rPr b="0" lang="en-US" sz="2800" spc="-1" strike="noStrike">
                <a:solidFill>
                  <a:srgbClr val="ffffff"/>
                </a:solidFill>
                <a:latin typeface="Gulim"/>
                <a:ea typeface="DejaVu Sans"/>
              </a:rPr>
              <a:t>Being provided with a database of useful tips from professional movers.</a:t>
            </a:r>
            <a:endParaRPr b="0" lang="en-US" sz="2800" spc="-1" strike="noStrike">
              <a:latin typeface="Arial"/>
            </a:endParaRPr>
          </a:p>
          <a:p>
            <a:pPr marL="406800" indent="-322920">
              <a:lnSpc>
                <a:spcPct val="100000"/>
              </a:lnSpc>
              <a:spcBef>
                <a:spcPts val="1134"/>
              </a:spcBef>
              <a:buClr>
                <a:srgbClr val="000000"/>
              </a:buClr>
              <a:buSzPct val="75000"/>
              <a:buFont typeface="Symbol"/>
              <a:buChar char=""/>
            </a:pPr>
            <a:r>
              <a:rPr b="0" lang="en-US" sz="2800" spc="-1" strike="noStrike">
                <a:solidFill>
                  <a:srgbClr val="ffffff"/>
                </a:solidFill>
                <a:latin typeface="Gulim"/>
                <a:ea typeface="DejaVu Sans"/>
              </a:rPr>
              <a:t>Saving of money and time due to the entire moving process being made more efficient.</a:t>
            </a:r>
            <a:endParaRPr b="0" lang="en-US" sz="2800" spc="-1" strike="noStrike">
              <a:latin typeface="Arial"/>
            </a:endParaRPr>
          </a:p>
        </p:txBody>
      </p:sp>
      <p:sp>
        <p:nvSpPr>
          <p:cNvPr id="769" name="CustomShape 3"/>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E517A0F-BBD0-482D-A30C-457D47718E84}" type="slidenum">
              <a:rPr b="1" lang="en-US" sz="1200" spc="-1" strike="noStrike">
                <a:solidFill>
                  <a:srgbClr val="ffffff"/>
                </a:solidFill>
                <a:latin typeface="Gulim"/>
                <a:ea typeface="DejaVu Sans"/>
              </a:rPr>
              <a:t>24</a:t>
            </a:fld>
            <a:endParaRPr b="0" lang="en-US" sz="1200" spc="-1" strike="noStrike">
              <a:latin typeface="Arial"/>
            </a:endParaRPr>
          </a:p>
        </p:txBody>
      </p:sp>
      <p:sp>
        <p:nvSpPr>
          <p:cNvPr id="770" name="CustomShape 4"/>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FCA1FA0-E34E-487A-A593-762F41AFFF3F}"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71" name="CustomShape 5"/>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B15BCD0-2361-49AF-B0AD-552172091860}" type="slidenum">
              <a:rPr b="1" lang="en-US" sz="1200" spc="-1" strike="noStrike">
                <a:solidFill>
                  <a:srgbClr val="ffffff"/>
                </a:solidFill>
                <a:latin typeface="Gulim"/>
                <a:ea typeface="DejaVu Sans"/>
              </a:rPr>
              <a:t>24</a:t>
            </a:fld>
            <a:endParaRPr b="0" lang="en-US" sz="1200" spc="-1" strike="noStrike">
              <a:latin typeface="Arial"/>
            </a:endParaRPr>
          </a:p>
        </p:txBody>
      </p:sp>
      <p:sp>
        <p:nvSpPr>
          <p:cNvPr id="773"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9374C08-E328-41CF-B669-4442FDF5E63B}"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74"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graphicFrame>
        <p:nvGraphicFramePr>
          <p:cNvPr id="775" name="Table 4"/>
          <p:cNvGraphicFramePr/>
          <p:nvPr/>
        </p:nvGraphicFramePr>
        <p:xfrm>
          <a:off x="279000" y="993600"/>
          <a:ext cx="6471000" cy="4670640"/>
        </p:xfrm>
        <a:graphic>
          <a:graphicData uri="http://schemas.openxmlformats.org/drawingml/2006/table">
            <a:tbl>
              <a:tblPr/>
              <a:tblGrid>
                <a:gridCol w="586440"/>
                <a:gridCol w="1160640"/>
                <a:gridCol w="958320"/>
                <a:gridCol w="1017720"/>
                <a:gridCol w="1017720"/>
                <a:gridCol w="901800"/>
                <a:gridCol w="828360"/>
              </a:tblGrid>
              <a:tr h="513360">
                <a:tc gridSpan="7">
                  <a:txBody>
                    <a:bodyPr lIns="68400" rIns="6840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2160">
                <a:tc>
                  <a:txBody>
                    <a:bodyPr lIns="68400" rIns="6840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602280">
                <a:tc rowSpan="5">
                  <a:txBody>
                    <a:bodyPr lIns="68400" rIns="6840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a:noAutofit/>
                    </a:bodyPr>
                    <a:p>
                      <a:pPr algn="ctr">
                        <a:lnSpc>
                          <a:spcPct val="100000"/>
                        </a:lnSpc>
                      </a:pPr>
                      <a:r>
                        <a:rPr b="0" lang="en-US" sz="1200" spc="-1" strike="noStrike">
                          <a:solidFill>
                            <a:srgbClr val="000000"/>
                          </a:solidFill>
                          <a:latin typeface="Calibri"/>
                          <a:ea typeface="Calibri"/>
                        </a:rPr>
                        <a:t>T-1</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c000"/>
                    </a:solidFill>
                  </a:tcPr>
                </a:tc>
                <a:tc>
                  <a:txBody>
                    <a:bodyPr lIns="68400" rIns="68400">
                      <a:noAutofit/>
                    </a:bodyPr>
                    <a:p>
                      <a:pPr algn="ctr">
                        <a:lnSpc>
                          <a:spcPct val="100000"/>
                        </a:lnSpc>
                      </a:pPr>
                      <a:r>
                        <a:rPr b="0" lang="en-US" sz="1200" spc="-1" strike="noStrike">
                          <a:solidFill>
                            <a:srgbClr val="000000"/>
                          </a:solidFill>
                          <a:latin typeface="Calibri"/>
                          <a:ea typeface="Calibri"/>
                        </a:rPr>
                        <a:t>T-2</a:t>
                      </a:r>
                      <a:endParaRPr b="0" lang="en-US" sz="1200" spc="-1" strike="noStrike">
                        <a:latin typeface="Arial"/>
                      </a:endParaRPr>
                    </a:p>
                  </a:txBody>
                  <a:tcPr marL="68400" marR="68400">
                    <a:solidFill>
                      <a:srgbClr val="ffc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000000"/>
                          </a:solidFill>
                          <a:latin typeface="Calibri"/>
                          <a:ea typeface="Calibri"/>
                        </a:rPr>
                        <a:t>T-3</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56556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1632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100620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776" name="CustomShape 5"/>
          <p:cNvSpPr/>
          <p:nvPr/>
        </p:nvSpPr>
        <p:spPr>
          <a:xfrm>
            <a:off x="279000" y="141480"/>
            <a:ext cx="81158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ea typeface="DejaVu Sans"/>
              </a:rPr>
              <a:t>Technical Risks</a:t>
            </a:r>
            <a:endParaRPr b="0" lang="en-US" sz="3600" spc="-1" strike="noStrike">
              <a:latin typeface="Arial"/>
            </a:endParaRPr>
          </a:p>
        </p:txBody>
      </p:sp>
      <p:sp>
        <p:nvSpPr>
          <p:cNvPr id="777" name="CustomShape 6"/>
          <p:cNvSpPr/>
          <p:nvPr/>
        </p:nvSpPr>
        <p:spPr>
          <a:xfrm>
            <a:off x="6934320" y="893880"/>
            <a:ext cx="5132880" cy="4664160"/>
          </a:xfrm>
          <a:prstGeom prst="rect">
            <a:avLst/>
          </a:prstGeom>
          <a:noFill/>
          <a:ln>
            <a:noFill/>
          </a:ln>
        </p:spPr>
        <p:style>
          <a:lnRef idx="0"/>
          <a:fillRef idx="0"/>
          <a:effectRef idx="0"/>
          <a:fontRef idx="minor"/>
        </p:style>
        <p:txBody>
          <a:bodyPr lIns="90000" rIns="90000" tIns="45000" bIns="45000">
            <a:spAutoFit/>
          </a:bodyPr>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T-1: Current technology involving computer vision is a challenge.</a:t>
            </a:r>
            <a:endParaRPr b="0" lang="en-US" sz="2000" spc="-1" strike="noStrike">
              <a:latin typeface="Arial"/>
            </a:endParaRPr>
          </a:p>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T-1 Mitigation: Conduct a prototype to mitigate risk of critical errors upon release.</a:t>
            </a:r>
            <a:endParaRPr b="0" lang="en-US" sz="2000" spc="-1" strike="noStrike">
              <a:latin typeface="Arial"/>
            </a:endParaRPr>
          </a:p>
          <a:p>
            <a:pPr marL="360">
              <a:lnSpc>
                <a:spcPct val="100000"/>
              </a:lnSpc>
            </a:pPr>
            <a:endParaRPr b="0" lang="en-US" sz="2000" spc="-1" strike="noStrike">
              <a:latin typeface="Arial"/>
            </a:endParaRPr>
          </a:p>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T-2: Artificial Intelligence prone to error due to insufficient training data.</a:t>
            </a:r>
            <a:endParaRPr b="0" lang="en-US" sz="2000" spc="-1" strike="noStrike">
              <a:latin typeface="Arial"/>
            </a:endParaRPr>
          </a:p>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T-2 Mitigation: Implementing a feedback loopback in the beta phase with test users.</a:t>
            </a:r>
            <a:endParaRPr b="0" lang="en-US" sz="2000" spc="-1" strike="noStrike">
              <a:latin typeface="Arial"/>
            </a:endParaRPr>
          </a:p>
          <a:p>
            <a:pPr>
              <a:lnSpc>
                <a:spcPct val="100000"/>
              </a:lnSpc>
            </a:pPr>
            <a:r>
              <a:rPr b="0" lang="en-US" sz="2000" spc="-1" strike="noStrike">
                <a:solidFill>
                  <a:srgbClr val="ffffff"/>
                </a:solidFill>
                <a:latin typeface="Calibri"/>
                <a:ea typeface="DejaVu Sans"/>
              </a:rPr>
              <a:t> </a:t>
            </a:r>
            <a:endParaRPr b="0" lang="en-US" sz="2000" spc="-1" strike="noStrike">
              <a:latin typeface="Arial"/>
            </a:endParaRPr>
          </a:p>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T-3: Challenge to obtain accurate and timely feedback.</a:t>
            </a:r>
            <a:endParaRPr b="0" lang="en-US" sz="2000" spc="-1" strike="noStrike">
              <a:latin typeface="Arial"/>
            </a:endParaRPr>
          </a:p>
          <a:p>
            <a:pPr marL="285840" indent="-285120">
              <a:lnSpc>
                <a:spcPct val="100000"/>
              </a:lnSpc>
              <a:buClr>
                <a:srgbClr val="ffffff"/>
              </a:buClr>
              <a:buFont typeface="Arial"/>
              <a:buChar char="•"/>
            </a:pPr>
            <a:r>
              <a:rPr b="0" lang="en-US" sz="2000" spc="-1" strike="noStrike">
                <a:solidFill>
                  <a:srgbClr val="ffffff"/>
                </a:solidFill>
                <a:latin typeface="Calibri"/>
                <a:ea typeface="DejaVu Sans"/>
              </a:rPr>
              <a:t>T-3 Mitigation: Implement a feature for users to give feedback if the application operated correctly after completing a move.</a:t>
            </a:r>
            <a:endParaRPr b="0" lang="en-US" sz="2000" spc="-1" strike="noStrike">
              <a:latin typeface="Arial"/>
            </a:endParaRPr>
          </a:p>
        </p:txBody>
      </p:sp>
      <p:pic>
        <p:nvPicPr>
          <p:cNvPr id="778" name="Picture 6" descr=""/>
          <p:cNvPicPr/>
          <p:nvPr/>
        </p:nvPicPr>
        <p:blipFill>
          <a:blip r:embed="rId1"/>
          <a:stretch/>
        </p:blipFill>
        <p:spPr>
          <a:xfrm>
            <a:off x="390600" y="4779720"/>
            <a:ext cx="5945040" cy="7448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6C8F980-95C8-4744-97A7-5008B86DC27D}"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780"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16993C6-AC19-4CA7-9D5C-2E042717A4F0}"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81"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782" name="CustomShape 4"/>
          <p:cNvSpPr/>
          <p:nvPr/>
        </p:nvSpPr>
        <p:spPr>
          <a:xfrm>
            <a:off x="279000" y="187920"/>
            <a:ext cx="81158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ea typeface="DejaVu Sans"/>
              </a:rPr>
              <a:t>Customer Risks</a:t>
            </a:r>
            <a:endParaRPr b="0" lang="en-US" sz="3600" spc="-1" strike="noStrike">
              <a:latin typeface="Arial"/>
            </a:endParaRPr>
          </a:p>
        </p:txBody>
      </p:sp>
      <p:sp>
        <p:nvSpPr>
          <p:cNvPr id="783" name="CustomShape 5"/>
          <p:cNvSpPr/>
          <p:nvPr/>
        </p:nvSpPr>
        <p:spPr>
          <a:xfrm>
            <a:off x="6813360" y="462600"/>
            <a:ext cx="5099040" cy="5576400"/>
          </a:xfrm>
          <a:prstGeom prst="rect">
            <a:avLst/>
          </a:prstGeom>
          <a:noFill/>
          <a:ln>
            <a:noFill/>
          </a:ln>
        </p:spPr>
        <p:style>
          <a:lnRef idx="0"/>
          <a:fillRef idx="0"/>
          <a:effectRef idx="0"/>
          <a:fontRef idx="minor"/>
        </p:style>
        <p:txBody>
          <a:bodyPr lIns="90000" rIns="90000" tIns="45000" bIns="45000">
            <a:spAutoFit/>
          </a:bodyPr>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C-1: End user is inexperienced with the application.</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C-1 Mitigation: Implement a tutorial on how to use the application and provide a help feature.</a:t>
            </a:r>
            <a:endParaRPr b="0" lang="en-US" sz="1800" spc="-1" strike="noStrike">
              <a:latin typeface="Arial"/>
            </a:endParaRPr>
          </a:p>
          <a:p>
            <a:pPr>
              <a:lnSpc>
                <a:spcPct val="100000"/>
              </a:lnSpc>
            </a:pPr>
            <a:r>
              <a:rPr b="0" lang="en-US" sz="1800" spc="-1" strike="noStrike">
                <a:solidFill>
                  <a:srgbClr val="ffffff"/>
                </a:solidFill>
                <a:latin typeface="Calibri"/>
                <a:ea typeface="DejaVu Sans"/>
              </a:rPr>
              <a:t> </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C-2: End user finds UI challenging to operate.</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C-2: Mitigation: Implement analytics for tracking when a user stop using the application.</a:t>
            </a:r>
            <a:endParaRPr b="0" lang="en-US" sz="1800" spc="-1" strike="noStrike">
              <a:latin typeface="Arial"/>
            </a:endParaRPr>
          </a:p>
          <a:p>
            <a:pPr>
              <a:lnSpc>
                <a:spcPct val="100000"/>
              </a:lnSpc>
            </a:pPr>
            <a:r>
              <a:rPr b="0" lang="en-US" sz="1800" spc="-1" strike="noStrike">
                <a:solidFill>
                  <a:srgbClr val="ffffff"/>
                </a:solidFill>
                <a:latin typeface="Calibri"/>
                <a:ea typeface="DejaVu Sans"/>
              </a:rPr>
              <a:t> </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C-3: End users are not satisfied with the recommendations of the application.</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C-3 Mitigation: Implement a customer feedback feature that allows the users to disclose his/her issues with the applications.</a:t>
            </a:r>
            <a:endParaRPr b="0" lang="en-US" sz="1800" spc="-1" strike="noStrike">
              <a:latin typeface="Arial"/>
            </a:endParaRPr>
          </a:p>
          <a:p>
            <a:pPr>
              <a:lnSpc>
                <a:spcPct val="100000"/>
              </a:lnSpc>
            </a:pPr>
            <a:r>
              <a:rPr b="0" lang="en-US" sz="1800" spc="-1" strike="noStrike">
                <a:solidFill>
                  <a:srgbClr val="ffffff"/>
                </a:solidFill>
                <a:latin typeface="Calibri"/>
                <a:ea typeface="DejaVu Sans"/>
              </a:rPr>
              <a:t> </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C-4: End user doesn’t follow the guidelines of the application.</a:t>
            </a:r>
            <a:endParaRPr b="0" lang="en-US" sz="1800" spc="-1" strike="noStrike">
              <a:latin typeface="Arial"/>
            </a:endParaRPr>
          </a:p>
          <a:p>
            <a:pPr marL="285840" indent="-285120">
              <a:lnSpc>
                <a:spcPct val="100000"/>
              </a:lnSpc>
              <a:buClr>
                <a:srgbClr val="ffffff"/>
              </a:buClr>
              <a:buFont typeface="Arial"/>
              <a:buChar char="•"/>
            </a:pPr>
            <a:r>
              <a:rPr b="0" lang="en-US" sz="1800" spc="-1" strike="noStrike">
                <a:solidFill>
                  <a:srgbClr val="ffffff"/>
                </a:solidFill>
                <a:latin typeface="Calibri"/>
                <a:ea typeface="DejaVu Sans"/>
              </a:rPr>
              <a:t>C-4 Mitigation: Implement a feature that allows the user to repeat/reset certain steps in the application as they progress.</a:t>
            </a:r>
            <a:endParaRPr b="0" lang="en-US" sz="1800" spc="-1" strike="noStrike">
              <a:latin typeface="Arial"/>
            </a:endParaRPr>
          </a:p>
        </p:txBody>
      </p:sp>
      <p:pic>
        <p:nvPicPr>
          <p:cNvPr id="784" name="Picture 7" descr="Chart&#10;&#10;Description automatically generated"/>
          <p:cNvPicPr/>
          <p:nvPr/>
        </p:nvPicPr>
        <p:blipFill>
          <a:blip r:embed="rId1"/>
          <a:stretch/>
        </p:blipFill>
        <p:spPr>
          <a:xfrm>
            <a:off x="348840" y="1117440"/>
            <a:ext cx="6241320" cy="4321440"/>
          </a:xfrm>
          <a:prstGeom prst="rect">
            <a:avLst/>
          </a:prstGeom>
          <a:ln>
            <a:noFill/>
          </a:ln>
        </p:spPr>
      </p:pic>
      <p:graphicFrame>
        <p:nvGraphicFramePr>
          <p:cNvPr id="785" name="Table 6"/>
          <p:cNvGraphicFramePr/>
          <p:nvPr/>
        </p:nvGraphicFramePr>
        <p:xfrm>
          <a:off x="279000" y="993600"/>
          <a:ext cx="6471000" cy="4670640"/>
        </p:xfrm>
        <a:graphic>
          <a:graphicData uri="http://schemas.openxmlformats.org/drawingml/2006/table">
            <a:tbl>
              <a:tblPr/>
              <a:tblGrid>
                <a:gridCol w="586440"/>
                <a:gridCol w="1160640"/>
                <a:gridCol w="958320"/>
                <a:gridCol w="1017720"/>
                <a:gridCol w="1017720"/>
                <a:gridCol w="901800"/>
                <a:gridCol w="828360"/>
              </a:tblGrid>
              <a:tr h="609480">
                <a:tc gridSpan="7">
                  <a:txBody>
                    <a:bodyPr lIns="68400" rIns="6840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53880">
                <a:tc>
                  <a:txBody>
                    <a:bodyPr lIns="68400" rIns="6840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588600">
                <a:tc rowSpan="5">
                  <a:txBody>
                    <a:bodyPr lIns="68400" rIns="6840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cPr marL="68400" marR="68400">
                    <a:solidFill>
                      <a:srgbClr val="ff0000"/>
                    </a:solidFill>
                  </a:tcPr>
                </a:tc>
              </a:tr>
              <a:tr h="49104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000000"/>
                          </a:solidFill>
                          <a:latin typeface="Calibri"/>
                          <a:ea typeface="Calibri"/>
                        </a:rPr>
                        <a:t>C-3</a:t>
                      </a: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c000"/>
                    </a:solidFill>
                  </a:tcPr>
                </a:tc>
                <a:tc>
                  <a:tcPr marL="68400" marR="68400">
                    <a:solidFill>
                      <a:srgbClr val="ffc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49104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r>
                        <a:rPr b="0" lang="en-US" sz="1200" spc="-1" strike="noStrike">
                          <a:solidFill>
                            <a:srgbClr val="000000"/>
                          </a:solidFill>
                          <a:latin typeface="Calibri"/>
                          <a:ea typeface="Calibri"/>
                        </a:rPr>
                        <a:t>C-1</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000000"/>
                          </a:solidFill>
                          <a:latin typeface="Arial"/>
                          <a:ea typeface="DejaVu Sans"/>
                        </a:rPr>
                        <a:t>C-2</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55260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000000"/>
                          </a:solidFill>
                          <a:latin typeface="Calibri"/>
                          <a:ea typeface="Calibri"/>
                        </a:rPr>
                        <a:t>C-4</a:t>
                      </a: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02280">
                <a:tc vMerge="1">
                  <a:tcPr marL="90000" marR="90000">
                    <a:solidFill>
                      <a:srgbClr val="729fcf"/>
                    </a:solidFill>
                  </a:tcPr>
                </a:tc>
                <a:tc>
                  <a:txBody>
                    <a:bodyPr lIns="68400" rIns="6840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98172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pic>
        <p:nvPicPr>
          <p:cNvPr id="786" name="Picture 6" descr=""/>
          <p:cNvPicPr/>
          <p:nvPr/>
        </p:nvPicPr>
        <p:blipFill>
          <a:blip r:embed="rId2"/>
          <a:stretch/>
        </p:blipFill>
        <p:spPr>
          <a:xfrm>
            <a:off x="390600" y="4779720"/>
            <a:ext cx="5945040" cy="7448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ffffff"/>
                </a:solidFill>
                <a:latin typeface="Gulim"/>
                <a:ea typeface="DejaVu Sans"/>
              </a:rPr>
              <a:t>The Competition</a:t>
            </a:r>
            <a:endParaRPr b="0" lang="en-US" sz="4400" spc="-1" strike="noStrike">
              <a:latin typeface="Arial"/>
            </a:endParaRPr>
          </a:p>
        </p:txBody>
      </p:sp>
      <p:sp>
        <p:nvSpPr>
          <p:cNvPr id="788"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A3115D0-1D42-466C-9A70-7564559BB23A}"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789"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790"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59E177F-A1C8-4EEE-AA83-12763B25521E}" type="slidenum">
              <a:rPr b="1" lang="en-US" sz="1200" spc="-1" strike="noStrike">
                <a:solidFill>
                  <a:srgbClr val="ffffff"/>
                </a:solidFill>
                <a:latin typeface="Gulim"/>
                <a:ea typeface="DejaVu Sans"/>
              </a:rPr>
              <a:t>&lt;number&gt;</a:t>
            </a:fld>
            <a:endParaRPr b="0" lang="en-US" sz="1200" spc="-1" strike="noStrike">
              <a:latin typeface="Arial"/>
            </a:endParaRPr>
          </a:p>
        </p:txBody>
      </p:sp>
      <p:pic>
        <p:nvPicPr>
          <p:cNvPr id="791" name="Picture 5" descr=""/>
          <p:cNvPicPr/>
          <p:nvPr/>
        </p:nvPicPr>
        <p:blipFill>
          <a:blip r:embed="rId1"/>
          <a:stretch/>
        </p:blipFill>
        <p:spPr>
          <a:xfrm>
            <a:off x="4038480" y="381240"/>
            <a:ext cx="7906680" cy="5929920"/>
          </a:xfrm>
          <a:prstGeom prst="rect">
            <a:avLst/>
          </a:prstGeom>
          <a:ln>
            <a:noFill/>
          </a:ln>
        </p:spPr>
      </p:pic>
    </p:spTree>
  </p:cSld>
  <mc:AlternateContent>
    <mc:Choice Requires="p14">
      <p:transition p14:dur="250">
        <p:pull dir="l"/>
      </p:transition>
    </mc:Choice>
    <mc:Fallback>
      <p:transition>
        <p:pull dir="l"/>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Conclusion</a:t>
            </a:r>
            <a:endParaRPr b="0" lang="en-US" sz="4400" spc="-1" strike="noStrike">
              <a:solidFill>
                <a:srgbClr val="ffffff"/>
              </a:solidFill>
              <a:latin typeface="Gulim"/>
            </a:endParaRPr>
          </a:p>
        </p:txBody>
      </p:sp>
      <p:sp>
        <p:nvSpPr>
          <p:cNvPr id="793" name="TextShape 2"/>
          <p:cNvSpPr txBox="1"/>
          <p:nvPr/>
        </p:nvSpPr>
        <p:spPr>
          <a:xfrm>
            <a:off x="838080" y="1825560"/>
            <a:ext cx="5257440" cy="435096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DIY Movers are faced with many logistical difficulties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Properly loading truck</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Protecting valuables</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Finding the best deal</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Keeping track of every box</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All during an already stressful life event!</a:t>
            </a:r>
            <a:endParaRPr b="0" lang="en-US" sz="2400" spc="-1" strike="noStrike">
              <a:solidFill>
                <a:srgbClr val="ffffff"/>
              </a:solidFill>
              <a:latin typeface="Gulim"/>
            </a:endParaRPr>
          </a:p>
        </p:txBody>
      </p:sp>
      <p:sp>
        <p:nvSpPr>
          <p:cNvPr id="794" name="TextShape 3"/>
          <p:cNvSpPr txBox="1"/>
          <p:nvPr/>
        </p:nvSpPr>
        <p:spPr>
          <a:xfrm>
            <a:off x="838080" y="6311880"/>
            <a:ext cx="2742840" cy="545760"/>
          </a:xfrm>
          <a:prstGeom prst="rect">
            <a:avLst/>
          </a:prstGeom>
          <a:noFill/>
          <a:ln>
            <a:noFill/>
          </a:ln>
        </p:spPr>
        <p:txBody>
          <a:bodyPr anchor="ctr">
            <a:noAutofit/>
          </a:bodyPr>
          <a:p>
            <a:pPr>
              <a:lnSpc>
                <a:spcPct val="100000"/>
              </a:lnSpc>
              <a:tabLst>
                <a:tab algn="l" pos="0"/>
              </a:tabLst>
            </a:pPr>
            <a:fld id="{BC2F8692-E78D-429D-A414-E024414C9AFA}" type="datetime1">
              <a:rPr b="1" lang="en-US" sz="1200" spc="-1" strike="noStrike">
                <a:solidFill>
                  <a:srgbClr val="ffffff"/>
                </a:solidFill>
                <a:latin typeface="Gulim"/>
              </a:rPr>
              <a:t>10/14/2020</a:t>
            </a:fld>
            <a:endParaRPr b="0" lang="en-US" sz="1200" spc="-1" strike="noStrike">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p>
            <a:pPr algn="ctr">
              <a:lnSpc>
                <a:spcPct val="100000"/>
              </a:lnSpc>
              <a:tabLst>
                <a:tab algn="l" pos="0"/>
              </a:tabLst>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p>
            <a:pPr algn="r">
              <a:lnSpc>
                <a:spcPct val="100000"/>
              </a:lnSpc>
              <a:tabLst>
                <a:tab algn="l" pos="0"/>
              </a:tabLst>
            </a:pPr>
            <a:fld id="{6F842E59-12BE-4E26-A3B2-170E542C83C9}" type="slidenum">
              <a:rPr b="1" lang="en-US" sz="1200" spc="-1" strike="noStrike">
                <a:solidFill>
                  <a:srgbClr val="ffffff"/>
                </a:solidFill>
                <a:latin typeface="Gulim"/>
              </a:rPr>
              <a:t>&lt;number&gt;</a:t>
            </a:fld>
            <a:endParaRPr b="0" lang="en-US" sz="1200" spc="-1" strike="noStrike">
              <a:latin typeface="Times New Roman"/>
            </a:endParaRPr>
          </a:p>
        </p:txBody>
      </p:sp>
      <p:sp>
        <p:nvSpPr>
          <p:cNvPr id="797" name="CustomShape 6"/>
          <p:cNvSpPr/>
          <p:nvPr/>
        </p:nvSpPr>
        <p:spPr>
          <a:xfrm>
            <a:off x="5897160" y="1825560"/>
            <a:ext cx="5257440" cy="4350960"/>
          </a:xfrm>
          <a:prstGeom prst="rect">
            <a:avLst/>
          </a:prstGeom>
          <a:noFill/>
          <a:ln>
            <a:noFill/>
          </a:ln>
        </p:spPr>
        <p:style>
          <a:lnRef idx="0"/>
          <a:fillRef idx="0"/>
          <a:effectRef idx="0"/>
          <a:fontRef idx="minor"/>
        </p:style>
        <p:txBody>
          <a:bodyPr>
            <a:norm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Load.In will provide customized expert instructions</a:t>
            </a:r>
            <a:endParaRPr b="0" lang="en-US" sz="2800" spc="-1" strike="noStrike">
              <a:latin typeface="Arial"/>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Truck loading instructions based on photogrammetry</a:t>
            </a:r>
            <a:endParaRPr b="0" lang="en-US" sz="2400" spc="-1" strike="noStrike">
              <a:latin typeface="Arial"/>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Cost minimization based on input data</a:t>
            </a:r>
            <a:endParaRPr b="0" lang="en-US" sz="2400" spc="-1" strike="noStrike">
              <a:latin typeface="Arial"/>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Map of truck available to assist in finding boxes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D3B892FC-90D1-4496-AE2B-9D4BB0E1D2B7}" type="slidenum">
              <a:rPr b="1" lang="en-US" sz="1200" spc="-1" strike="noStrike">
                <a:solidFill>
                  <a:srgbClr val="ffffff"/>
                </a:solidFill>
                <a:latin typeface="Arial"/>
                <a:ea typeface="DejaVu Sans"/>
              </a:rPr>
              <a:t>&lt;number&gt;</a:t>
            </a:fld>
            <a:endParaRPr b="0" lang="en-US" sz="1200" spc="-1" strike="noStrike">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250">
        <p:pull dir="r"/>
      </p:transition>
    </mc:Choice>
    <mc:Fallback>
      <p:transition>
        <p:pull dir="r"/>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fillRef idx="0"/>
          <a:effectRef idx="0"/>
          <a:fontRef idx="minor"/>
        </p:style>
        <p:txBody>
          <a:bodyPr lIns="90000" rIns="90000" tIns="45000" bIns="45000" anchor="ctr">
            <a:normAutofit fontScale="56000"/>
          </a:bodyPr>
          <a:p>
            <a:pPr algn="ctr">
              <a:lnSpc>
                <a:spcPct val="90000"/>
              </a:lnSpc>
            </a:pPr>
            <a:r>
              <a:rPr b="0" lang="en-US" sz="4000" spc="-1" strike="noStrike">
                <a:solidFill>
                  <a:srgbClr val="6dd1a1"/>
                </a:solidFill>
                <a:latin typeface="Gulim"/>
                <a:ea typeface="DejaVu Sans"/>
              </a:rPr>
              <a:t>Who is Team Yellow?</a:t>
            </a:r>
            <a:endParaRPr b="0" lang="en-US" sz="4000" spc="-1" strike="noStrike">
              <a:latin typeface="Arial"/>
            </a:endParaRPr>
          </a:p>
        </p:txBody>
      </p:sp>
      <p:sp>
        <p:nvSpPr>
          <p:cNvPr id="573"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1A099C6E-633A-4C20-8213-942E044821C5}"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574"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575"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E16C068-51A0-4166-83B0-77175B0DBBFB}" type="slidenum">
              <a:rPr b="1" lang="en-US" sz="1200" spc="-1" strike="noStrike">
                <a:solidFill>
                  <a:srgbClr val="ffffff"/>
                </a:solidFill>
                <a:latin typeface="Gulim"/>
                <a:ea typeface="DejaVu Sans"/>
              </a:rPr>
              <a:t>3</a:t>
            </a:fld>
            <a:endParaRPr b="0" lang="en-US" sz="1200" spc="-1" strike="noStrike">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1"/>
            <a:srcRect l="0" t="12499" r="0"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2"/>
            <a:srcRect l="0" t="10945" r="0"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3"/>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4"/>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5"/>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6"/>
            <a:srcRect l="0" t="7602" r="0"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7"/>
            <a:srcRect l="0" t="10582" r="0"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Byron Aquilino</a:t>
              </a:r>
              <a:endParaRPr b="0" lang="en-US" sz="2000" spc="-1" strike="noStrike">
                <a:latin typeface="Arial"/>
              </a:endParaRPr>
            </a:p>
          </p:txBody>
        </p:sp>
        <p:sp>
          <p:nvSpPr>
            <p:cNvPr id="585" name="CustomShape 7"/>
            <p:cNvSpPr/>
            <p:nvPr/>
          </p:nvSpPr>
          <p:spPr>
            <a:xfrm>
              <a:off x="3800160" y="3281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Lance Perdue</a:t>
              </a:r>
              <a:endParaRPr b="0" lang="en-US" sz="2000" spc="-1" strike="noStrike">
                <a:latin typeface="Arial"/>
              </a:endParaRPr>
            </a:p>
          </p:txBody>
        </p:sp>
        <p:sp>
          <p:nvSpPr>
            <p:cNvPr id="586" name="CustomShape 8"/>
            <p:cNvSpPr/>
            <p:nvPr/>
          </p:nvSpPr>
          <p:spPr>
            <a:xfrm>
              <a:off x="6267240" y="3281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Greg Kukanich</a:t>
              </a:r>
              <a:endParaRPr b="0" lang="en-US" sz="2000" spc="-1" strike="noStrike">
                <a:latin typeface="Arial"/>
              </a:endParaRPr>
            </a:p>
          </p:txBody>
        </p:sp>
        <p:sp>
          <p:nvSpPr>
            <p:cNvPr id="587" name="CustomShape 9"/>
            <p:cNvSpPr/>
            <p:nvPr/>
          </p:nvSpPr>
          <p:spPr>
            <a:xfrm>
              <a:off x="8737200" y="3281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Jason Moran</a:t>
              </a:r>
              <a:endParaRPr b="0" lang="en-US" sz="2000" spc="-1" strike="noStrike">
                <a:latin typeface="Arial"/>
              </a:endParaRPr>
            </a:p>
          </p:txBody>
        </p:sp>
        <p:sp>
          <p:nvSpPr>
            <p:cNvPr id="588" name="CustomShape 10"/>
            <p:cNvSpPr/>
            <p:nvPr/>
          </p:nvSpPr>
          <p:spPr>
            <a:xfrm>
              <a:off x="2631960" y="5900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Daniel Reyna</a:t>
              </a:r>
              <a:endParaRPr b="0" lang="en-US" sz="2000" spc="-1" strike="noStrike">
                <a:latin typeface="Arial"/>
              </a:endParaRPr>
            </a:p>
          </p:txBody>
        </p:sp>
        <p:sp>
          <p:nvSpPr>
            <p:cNvPr id="589" name="CustomShape 11"/>
            <p:cNvSpPr/>
            <p:nvPr/>
          </p:nvSpPr>
          <p:spPr>
            <a:xfrm>
              <a:off x="5135040" y="5900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Chris Miller</a:t>
              </a:r>
              <a:endParaRPr b="0" lang="en-US" sz="2000" spc="-1" strike="noStrike">
                <a:latin typeface="Arial"/>
              </a:endParaRPr>
            </a:p>
          </p:txBody>
        </p:sp>
        <p:sp>
          <p:nvSpPr>
            <p:cNvPr id="590" name="CustomShape 12"/>
            <p:cNvSpPr/>
            <p:nvPr/>
          </p:nvSpPr>
          <p:spPr>
            <a:xfrm>
              <a:off x="7603200" y="5900760"/>
              <a:ext cx="2121120" cy="3952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ea typeface="DejaVu Sans"/>
                </a:rPr>
                <a:t>Paul Rodriguez</a:t>
              </a:r>
              <a:endParaRPr b="0" lang="en-US" sz="2000" spc="-1" strike="noStrike">
                <a:latin typeface="Arial"/>
              </a:endParaRPr>
            </a:p>
          </p:txBody>
        </p:sp>
      </p:grpSp>
    </p:spTree>
  </p:cSld>
  <mc:AlternateContent>
    <mc:Choice Requires="p14">
      <p:transition p14:dur="250">
        <p:pull dir="l"/>
      </p:transition>
    </mc:Choice>
    <mc:Fallback>
      <p:transition>
        <p:pull dir="l"/>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4400" spc="-1" strike="noStrike">
                <a:solidFill>
                  <a:srgbClr val="5f5f5f"/>
                </a:solidFill>
                <a:latin typeface="Gulim"/>
                <a:ea typeface="DejaVu Sans"/>
              </a:rPr>
              <a:t>Sources:</a:t>
            </a:r>
            <a:endParaRPr b="0" lang="en-US" sz="4400" spc="-1" strike="noStrike">
              <a:latin typeface="Arial"/>
            </a:endParaRPr>
          </a:p>
        </p:txBody>
      </p:sp>
      <p:sp>
        <p:nvSpPr>
          <p:cNvPr id="812" name="CustomShape 3"/>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3F10E831-BB20-4C98-8D06-9B640AF963D5}"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813" name="CustomShape 4"/>
          <p:cNvSpPr/>
          <p:nvPr/>
        </p:nvSpPr>
        <p:spPr>
          <a:xfrm>
            <a:off x="838080" y="1132200"/>
            <a:ext cx="10146600" cy="4992840"/>
          </a:xfrm>
          <a:prstGeom prst="rect">
            <a:avLst/>
          </a:prstGeom>
          <a:noFill/>
          <a:ln>
            <a:noFill/>
          </a:ln>
        </p:spPr>
        <p:style>
          <a:lnRef idx="0"/>
          <a:fillRef idx="0"/>
          <a:effectRef idx="0"/>
          <a:fontRef idx="minor"/>
        </p:style>
        <p:txBody>
          <a:bodyPr lIns="90000" rIns="90000" tIns="45000" bIns="45000">
            <a:noAutofit/>
          </a:bodyPr>
          <a:p>
            <a:pPr marL="343080" indent="-342360">
              <a:lnSpc>
                <a:spcPct val="150000"/>
              </a:lnSpc>
              <a:buClr>
                <a:srgbClr val="5f5f5f"/>
              </a:buClr>
              <a:buFont typeface="Arial"/>
              <a:buChar char="•"/>
            </a:pPr>
            <a:r>
              <a:rPr b="0" lang="en-US" sz="1200" spc="-1" strike="noStrike">
                <a:solidFill>
                  <a:srgbClr val="5f5f5f"/>
                </a:solidFill>
                <a:latin typeface="Gulim"/>
                <a:ea typeface="DejaVu Sans"/>
              </a:rPr>
              <a:t>The Top 5 Moving Mistakes Across America. (2019, August 13). Article. https://www.article.com/blog/top-5-moving-mistakes/</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CADCode Systems. (n.d.). Optimizing &amp; Machining | CADCode Systems. CADCode.Com. Retrieved September 20, 2020, from https://www.cadcode.com/category/categories/optimizing-machining</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The American Institute of Stress. (n.d.). The Holmes-Rahe Stress Inventory PDF. Retrieved September 20, 2020, from https://www.stress.org/wp-content/uploads/2019/04/stress-inventory-1.pdf</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Wood, T. (2020, January 6). Moving Industry Statistics. MoveBuddha. https://www.movebuddha.com/blog/moving-industry-statistics/</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Nat and Friends. (2017, April 18). Google Earth’s Incredible 3D Imagery, Explained. YouTube. https://www.youtube.com/watch?v=suo_aUTUpps&amp;feature=youtu.be</a:t>
            </a:r>
            <a:endParaRPr b="0" lang="en-US" sz="1200" spc="-1" strike="noStrike">
              <a:latin typeface="Arial"/>
            </a:endParaRPr>
          </a:p>
          <a:p>
            <a:pPr marL="343080" indent="-342360">
              <a:lnSpc>
                <a:spcPct val="150000"/>
              </a:lnSpc>
              <a:buClr>
                <a:srgbClr val="5f5f5f"/>
              </a:buClr>
              <a:buFont typeface="Arial"/>
              <a:buChar char="•"/>
            </a:pPr>
            <a:r>
              <a:rPr b="0" lang="en-US" sz="1200" spc="-1" strike="noStrike">
                <a:solidFill>
                  <a:srgbClr val="5f5f5f"/>
                </a:solidFill>
                <a:latin typeface="Gulim"/>
                <a:ea typeface="DejaVu Sans"/>
              </a:rPr>
              <a:t>Collins, T. (2018, April 20). A Look Into Photogrammetry and Video Games - Tiger Collins. Medium. https://medium.com/@homicidalnacho/a-look-into-photogrammetry-and-video-games-71d602f51c31</a:t>
            </a:r>
            <a:br/>
            <a:r>
              <a:rPr b="0" lang="en-US" sz="1200" spc="-1" strike="noStrike">
                <a:solidFill>
                  <a:srgbClr val="5f5f5f"/>
                </a:solidFill>
                <a:latin typeface="Gulim"/>
                <a:ea typeface="DejaVu Sans"/>
              </a:rPr>
              <a:t> </a:t>
            </a:r>
            <a:endParaRPr b="0" lang="en-US" sz="1200" spc="-1" strike="noStrike">
              <a:latin typeface="Arial"/>
            </a:endParaRPr>
          </a:p>
          <a:p>
            <a:pPr>
              <a:lnSpc>
                <a:spcPct val="150000"/>
              </a:lnSpc>
            </a:pPr>
            <a:endParaRPr b="0" lang="en-US" sz="1200" spc="-1" strike="noStrike">
              <a:latin typeface="Arial"/>
            </a:endParaRPr>
          </a:p>
          <a:p>
            <a:pPr>
              <a:lnSpc>
                <a:spcPct val="150000"/>
              </a:lnSpc>
            </a:pPr>
            <a:endParaRPr b="0" lang="en-US" sz="1200" spc="-1" strike="noStrike">
              <a:latin typeface="Arial"/>
            </a:endParaRPr>
          </a:p>
        </p:txBody>
      </p:sp>
      <p:sp>
        <p:nvSpPr>
          <p:cNvPr id="814" name="CustomShape 5"/>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8CDAF32-9D53-4D04-85FC-696CCC08B7C7}"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815" name="CustomShape 6"/>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4400" spc="-1" strike="noStrike">
                <a:solidFill>
                  <a:srgbClr val="5f5f5f"/>
                </a:solidFill>
                <a:latin typeface="Gulim"/>
                <a:ea typeface="DejaVu Sans"/>
              </a:rPr>
              <a:t>Glossary:</a:t>
            </a:r>
            <a:endParaRPr b="0" lang="en-US" sz="4400" spc="-1" strike="noStrike">
              <a:latin typeface="Arial"/>
            </a:endParaRPr>
          </a:p>
        </p:txBody>
      </p:sp>
      <p:sp>
        <p:nvSpPr>
          <p:cNvPr id="818" name="CustomShape 3"/>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F10EEF9-4B7E-406E-9045-20F82808E948}" type="slidenum">
              <a:rPr b="1" lang="en-US" sz="1200" spc="-1" strike="noStrike">
                <a:solidFill>
                  <a:srgbClr val="ffffff"/>
                </a:solidFill>
                <a:latin typeface="Gulim"/>
                <a:ea typeface="DejaVu Sans"/>
              </a:rPr>
              <a:t>&lt;number&gt;</a:t>
            </a:fld>
            <a:endParaRPr b="0" lang="en-US" sz="1200" spc="-1" strike="noStrike">
              <a:latin typeface="Arial"/>
            </a:endParaRPr>
          </a:p>
        </p:txBody>
      </p:sp>
      <p:sp>
        <p:nvSpPr>
          <p:cNvPr id="819" name="CustomShape 4"/>
          <p:cNvSpPr/>
          <p:nvPr/>
        </p:nvSpPr>
        <p:spPr>
          <a:xfrm>
            <a:off x="838080" y="1132200"/>
            <a:ext cx="10146600" cy="499284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1400" spc="-1" strike="noStrike">
                <a:solidFill>
                  <a:srgbClr val="404040"/>
                </a:solidFill>
                <a:latin typeface="Gulim"/>
                <a:ea typeface="DejaVu Sans"/>
              </a:rPr>
              <a:t>*All definitions are sourced from Wikipedia</a:t>
            </a:r>
            <a:endParaRPr b="0" lang="en-US" sz="1400" spc="-1" strike="noStrike">
              <a:latin typeface="Arial"/>
            </a:endParaRPr>
          </a:p>
          <a:p>
            <a:pPr>
              <a:lnSpc>
                <a:spcPct val="90000"/>
              </a:lnSpc>
            </a:pPr>
            <a:endParaRPr b="0" lang="en-US" sz="1400" spc="-1" strike="noStrike">
              <a:latin typeface="Arial"/>
            </a:endParaRPr>
          </a:p>
          <a:p>
            <a:pPr>
              <a:lnSpc>
                <a:spcPct val="90000"/>
              </a:lnSpc>
            </a:pPr>
            <a:r>
              <a:rPr b="1" lang="en-US" sz="1400" spc="-1" strike="noStrike">
                <a:solidFill>
                  <a:srgbClr val="404040"/>
                </a:solidFill>
                <a:latin typeface="Gulim"/>
                <a:ea typeface="DejaVu Sans"/>
              </a:rPr>
              <a:t>Photogrammetry</a:t>
            </a:r>
            <a:endParaRPr b="0" lang="en-US" sz="1400" spc="-1" strike="noStrike">
              <a:latin typeface="Arial"/>
            </a:endParaRPr>
          </a:p>
          <a:p>
            <a:pPr>
              <a:lnSpc>
                <a:spcPct val="90000"/>
              </a:lnSpc>
            </a:pPr>
            <a:r>
              <a:rPr b="1" lang="en-US" sz="1400" spc="-1" strike="noStrike">
                <a:solidFill>
                  <a:srgbClr val="404040"/>
                </a:solidFill>
                <a:latin typeface="Gulim"/>
                <a:ea typeface="DejaVu Sans"/>
              </a:rPr>
              <a:t>	</a:t>
            </a:r>
            <a:r>
              <a:rPr b="0" lang="en-US" sz="1400" spc="-1" strike="noStrike">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b="0" lang="en-US" sz="1400" spc="-1" strike="noStrike">
              <a:latin typeface="Arial"/>
            </a:endParaRPr>
          </a:p>
          <a:p>
            <a:pPr>
              <a:lnSpc>
                <a:spcPct val="90000"/>
              </a:lnSpc>
            </a:pPr>
            <a:r>
              <a:rPr b="0" lang="en-US" sz="1400" spc="-1" strike="noStrike">
                <a:solidFill>
                  <a:srgbClr val="404040"/>
                </a:solidFill>
                <a:latin typeface="Gulim"/>
                <a:ea typeface="DejaVu Sans"/>
              </a:rPr>
              <a:t> </a:t>
            </a:r>
            <a:endParaRPr b="0" lang="en-US" sz="1400" spc="-1" strike="noStrike">
              <a:latin typeface="Arial"/>
            </a:endParaRPr>
          </a:p>
          <a:p>
            <a:pPr>
              <a:lnSpc>
                <a:spcPct val="90000"/>
              </a:lnSpc>
            </a:pPr>
            <a:r>
              <a:rPr b="1" lang="en-US" sz="1400" spc="-1" strike="noStrike">
                <a:solidFill>
                  <a:srgbClr val="404040"/>
                </a:solidFill>
                <a:latin typeface="Gulim"/>
                <a:ea typeface="DejaVu Sans"/>
              </a:rPr>
              <a:t>Algorithm</a:t>
            </a:r>
            <a:r>
              <a:rPr b="1" lang="en-US" sz="1400" spc="-1" strike="noStrike">
                <a:solidFill>
                  <a:srgbClr val="404040"/>
                </a:solidFill>
                <a:latin typeface="Gulim"/>
                <a:ea typeface="DejaVu Sans"/>
              </a:rPr>
              <a:t>	</a:t>
            </a:r>
            <a:endParaRPr b="0" lang="en-US" sz="1400" spc="-1" strike="noStrike">
              <a:latin typeface="Arial"/>
            </a:endParaRPr>
          </a:p>
          <a:p>
            <a:pPr>
              <a:lnSpc>
                <a:spcPct val="90000"/>
              </a:lnSpc>
            </a:pPr>
            <a:r>
              <a:rPr b="0" lang="en-US" sz="1400" spc="-1" strike="noStrike">
                <a:solidFill>
                  <a:srgbClr val="404040"/>
                </a:solidFill>
                <a:latin typeface="Gulim"/>
                <a:ea typeface="DejaVu Sans"/>
              </a:rPr>
              <a:t>A finite sequence of well-defined, computer-implementable instructions, typically to solve a class of problems or to perform a computation.</a:t>
            </a:r>
            <a:endParaRPr b="0" lang="en-US" sz="1400" spc="-1" strike="noStrike">
              <a:latin typeface="Arial"/>
            </a:endParaRPr>
          </a:p>
          <a:p>
            <a:pPr>
              <a:lnSpc>
                <a:spcPct val="90000"/>
              </a:lnSpc>
            </a:pPr>
            <a:r>
              <a:rPr b="0" lang="en-US" sz="1400" spc="-1" strike="noStrike">
                <a:solidFill>
                  <a:srgbClr val="404040"/>
                </a:solidFill>
                <a:latin typeface="Gulim"/>
                <a:ea typeface="DejaVu Sans"/>
              </a:rPr>
              <a:t> </a:t>
            </a:r>
            <a:endParaRPr b="0" lang="en-US" sz="1400" spc="-1" strike="noStrike">
              <a:latin typeface="Arial"/>
            </a:endParaRPr>
          </a:p>
          <a:p>
            <a:pPr>
              <a:lnSpc>
                <a:spcPct val="90000"/>
              </a:lnSpc>
            </a:pPr>
            <a:r>
              <a:rPr b="1" lang="en-US" sz="1400" spc="-1" strike="noStrike">
                <a:solidFill>
                  <a:srgbClr val="404040"/>
                </a:solidFill>
                <a:latin typeface="Gulim"/>
                <a:ea typeface="DejaVu Sans"/>
              </a:rPr>
              <a:t>Professional movers</a:t>
            </a:r>
            <a:endParaRPr b="0" lang="en-US" sz="1400" spc="-1" strike="noStrike">
              <a:latin typeface="Arial"/>
            </a:endParaRPr>
          </a:p>
          <a:p>
            <a:pPr>
              <a:lnSpc>
                <a:spcPct val="90000"/>
              </a:lnSpc>
            </a:pPr>
            <a:r>
              <a:rPr b="1" lang="en-US" sz="1400" spc="-1" strike="noStrike">
                <a:solidFill>
                  <a:srgbClr val="404040"/>
                </a:solidFill>
                <a:latin typeface="Gulim"/>
                <a:ea typeface="DejaVu Sans"/>
              </a:rPr>
              <a:t>	</a:t>
            </a:r>
            <a:r>
              <a:rPr b="0" lang="en-US" sz="1400" spc="-1" strike="noStrike">
                <a:solidFill>
                  <a:srgbClr val="404040"/>
                </a:solidFill>
                <a:latin typeface="Gulim"/>
                <a:ea typeface="DejaVu Sans"/>
              </a:rPr>
              <a:t>Professionals who move all your belongings for you from one place to another.</a:t>
            </a:r>
            <a:endParaRPr b="0" lang="en-US" sz="1400" spc="-1" strike="noStrike">
              <a:latin typeface="Arial"/>
            </a:endParaRPr>
          </a:p>
          <a:p>
            <a:pPr>
              <a:lnSpc>
                <a:spcPct val="90000"/>
              </a:lnSpc>
            </a:pPr>
            <a:r>
              <a:rPr b="0" lang="en-US" sz="1400" spc="-1" strike="noStrike">
                <a:solidFill>
                  <a:srgbClr val="404040"/>
                </a:solidFill>
                <a:latin typeface="Gulim"/>
                <a:ea typeface="DejaVu Sans"/>
              </a:rPr>
              <a:t> </a:t>
            </a:r>
            <a:endParaRPr b="0" lang="en-US" sz="1400" spc="-1" strike="noStrike">
              <a:latin typeface="Arial"/>
            </a:endParaRPr>
          </a:p>
          <a:p>
            <a:pPr>
              <a:lnSpc>
                <a:spcPct val="90000"/>
              </a:lnSpc>
            </a:pPr>
            <a:r>
              <a:rPr b="1" lang="en-US" sz="1400" spc="-1" strike="noStrike">
                <a:solidFill>
                  <a:srgbClr val="404040"/>
                </a:solidFill>
                <a:latin typeface="Gulim"/>
                <a:ea typeface="DejaVu Sans"/>
              </a:rPr>
              <a:t>Packing problems</a:t>
            </a:r>
            <a:endParaRPr b="0" lang="en-US" sz="1400" spc="-1" strike="noStrike">
              <a:latin typeface="Arial"/>
            </a:endParaRPr>
          </a:p>
          <a:p>
            <a:pPr>
              <a:lnSpc>
                <a:spcPct val="90000"/>
              </a:lnSpc>
            </a:pPr>
            <a:r>
              <a:rPr b="1" lang="en-US" sz="1400" spc="-1" strike="noStrike">
                <a:solidFill>
                  <a:srgbClr val="404040"/>
                </a:solidFill>
                <a:latin typeface="Gulim"/>
                <a:ea typeface="DejaVu Sans"/>
              </a:rPr>
              <a:t>	</a:t>
            </a:r>
            <a:r>
              <a:rPr b="0" lang="en-US" sz="1400" spc="-1" strike="noStrike">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b="0" lang="en-US" sz="1400" spc="-1" strike="noStrike">
              <a:latin typeface="Arial"/>
            </a:endParaRPr>
          </a:p>
          <a:p>
            <a:pPr>
              <a:lnSpc>
                <a:spcPct val="90000"/>
              </a:lnSpc>
            </a:pPr>
            <a:r>
              <a:rPr b="0" lang="en-US" sz="1400" spc="-1" strike="noStrike">
                <a:solidFill>
                  <a:srgbClr val="404040"/>
                </a:solidFill>
                <a:latin typeface="Gulim"/>
                <a:ea typeface="DejaVu Sans"/>
              </a:rPr>
              <a:t> </a:t>
            </a:r>
            <a:endParaRPr b="0" lang="en-US" sz="1400" spc="-1" strike="noStrike">
              <a:latin typeface="Arial"/>
            </a:endParaRPr>
          </a:p>
          <a:p>
            <a:pPr>
              <a:lnSpc>
                <a:spcPct val="90000"/>
              </a:lnSpc>
            </a:pPr>
            <a:r>
              <a:rPr b="0" lang="en-US" sz="1400" spc="-1" strike="noStrike">
                <a:solidFill>
                  <a:srgbClr val="404040"/>
                </a:solidFill>
                <a:latin typeface="Gulim"/>
                <a:ea typeface="DejaVu Sans"/>
              </a:rPr>
              <a:t> </a:t>
            </a:r>
            <a:endParaRPr b="0" lang="en-US" sz="1400" spc="-1" strike="noStrike">
              <a:latin typeface="Arial"/>
            </a:endParaRPr>
          </a:p>
          <a:p>
            <a:pPr>
              <a:lnSpc>
                <a:spcPct val="150000"/>
              </a:lnSpc>
            </a:pPr>
            <a:endParaRPr b="0" lang="en-US" sz="1400" spc="-1" strike="noStrike">
              <a:latin typeface="Arial"/>
            </a:endParaRPr>
          </a:p>
        </p:txBody>
      </p:sp>
      <p:sp>
        <p:nvSpPr>
          <p:cNvPr id="820" name="CustomShape 5"/>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9E78AEE9-322A-4FA8-ADEB-B8AECF58B43D}"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821" name="CustomShape 6"/>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p14:dur="250">
        <p:pull dir="l"/>
      </p:transition>
    </mc:Choice>
    <mc:Fallback>
      <p:transition>
        <p:pull dir="l"/>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tabLst>
                <a:tab algn="l" pos="0"/>
              </a:tabLst>
            </a:pPr>
            <a:r>
              <a:rPr b="0" lang="en-US" sz="3200" spc="-1" strike="noStrike">
                <a:solidFill>
                  <a:srgbClr val="ffffff"/>
                </a:solidFill>
                <a:latin typeface="Gulim"/>
                <a:ea typeface="DejaVu Sans"/>
              </a:rPr>
              <a:t>“</a:t>
            </a:r>
            <a:r>
              <a:rPr b="0" lang="en-US" sz="3200" spc="-1" strike="noStrike">
                <a:solidFill>
                  <a:srgbClr val="ffffff"/>
                </a:solidFill>
                <a:latin typeface="Gulim"/>
                <a:ea typeface="DejaVu Sans"/>
              </a:rPr>
              <a:t>Do It Yourself” movers lack the expert knowledge required to handle the logistics of their move.</a:t>
            </a:r>
            <a:endParaRPr b="0" lang="en-US" sz="3200" spc="-1" strike="noStrike">
              <a:latin typeface="Arial"/>
            </a:endParaRPr>
          </a:p>
        </p:txBody>
      </p:sp>
      <p:sp>
        <p:nvSpPr>
          <p:cNvPr id="592"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fld id="{D76C598E-0FA2-4400-8B98-1136682B9E06}"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593"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tabLst>
                <a:tab algn="l" pos="0"/>
              </a:tabLst>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594"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tabLst>
                <a:tab algn="l" pos="0"/>
              </a:tabLst>
            </a:pPr>
            <a:fld id="{E923B918-6FB6-4146-8DFE-7CEE35143B9F}" type="slidenum">
              <a:rPr b="1" lang="en-US" sz="1200" spc="-1" strike="noStrike">
                <a:solidFill>
                  <a:srgbClr val="ffffff"/>
                </a:solidFill>
                <a:latin typeface="Gulim"/>
                <a:ea typeface="DejaVu Sans"/>
              </a:rPr>
              <a:t>4</a:t>
            </a:fld>
            <a:endParaRPr b="0" lang="en-US" sz="1200" spc="-1" strike="noStrike">
              <a:latin typeface="Arial"/>
            </a:endParaRPr>
          </a:p>
        </p:txBody>
      </p:sp>
      <p:sp>
        <p:nvSpPr>
          <p:cNvPr id="595" name="CustomShape 5"/>
          <p:cNvSpPr/>
          <p:nvPr/>
        </p:nvSpPr>
        <p:spPr>
          <a:xfrm>
            <a:off x="838080" y="1825560"/>
            <a:ext cx="5041080" cy="4350600"/>
          </a:xfrm>
          <a:prstGeom prst="rect">
            <a:avLst/>
          </a:prstGeom>
          <a:noFill/>
          <a:ln>
            <a:noFill/>
          </a:ln>
        </p:spPr>
        <p:style>
          <a:lnRef idx="0"/>
          <a:fillRef idx="0"/>
          <a:effectRef idx="0"/>
          <a:fontRef idx="minor"/>
        </p:style>
      </p:sp>
      <p:pic>
        <p:nvPicPr>
          <p:cNvPr id="596" name="Picture 4" descr="people laying under cardboard boxes in a room holding up a help sign"/>
          <p:cNvPicPr/>
          <p:nvPr/>
        </p:nvPicPr>
        <p:blipFill>
          <a:blip r:embed="rId1"/>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en-US" sz="900" spc="-1" strike="noStrike" u="sng">
                <a:solidFill>
                  <a:srgbClr val="ffffff"/>
                </a:solidFill>
                <a:uFillTx/>
                <a:latin typeface="Gulim"/>
                <a:ea typeface="DejaVu Sans"/>
                <a:hlinkClick r:id="rId2"/>
              </a:rPr>
              <a:t>This Photo</a:t>
            </a:r>
            <a:r>
              <a:rPr b="0" lang="en-US" sz="900" spc="-1" strike="noStrike">
                <a:solidFill>
                  <a:srgbClr val="ffffff"/>
                </a:solidFill>
                <a:latin typeface="Gulim"/>
                <a:ea typeface="DejaVu Sans"/>
              </a:rPr>
              <a:t> by theritemove.com is licensed under </a:t>
            </a:r>
            <a:r>
              <a:rPr b="0" lang="en-US" sz="900" spc="-1" strike="noStrike" u="sng">
                <a:solidFill>
                  <a:srgbClr val="ffffff"/>
                </a:solidFill>
                <a:uFillTx/>
                <a:latin typeface="Gulim"/>
                <a:ea typeface="DejaVu Sans"/>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fillRef idx="0"/>
          <a:effectRef idx="0"/>
          <a:fontRef idx="minor"/>
        </p:style>
        <p:txBody>
          <a:bodyPr lIns="90000" rIns="90000" tIns="45000" bIns="45000" anchor="ctr">
            <a:normAutofit/>
          </a:bodyPr>
          <a:p>
            <a:pPr marL="457200" indent="-456840">
              <a:lnSpc>
                <a:spcPct val="90000"/>
              </a:lnSpc>
              <a:buClr>
                <a:srgbClr val="ffffff"/>
              </a:buClr>
              <a:buFont typeface="Arial"/>
              <a:buChar char="•"/>
            </a:pPr>
            <a:r>
              <a:rPr b="0" lang="en-US" sz="3200" spc="-1" strike="noStrike">
                <a:solidFill>
                  <a:srgbClr val="ffffff"/>
                </a:solidFill>
                <a:latin typeface="Gulim"/>
                <a:ea typeface="DejaVu Sans"/>
              </a:rPr>
              <a:t>Professional movers reduces the time but increases cost </a:t>
            </a:r>
            <a:endParaRPr b="0" lang="en-US" sz="3200" spc="-1" strike="noStrike">
              <a:latin typeface="Arial"/>
            </a:endParaRPr>
          </a:p>
          <a:p>
            <a:pPr>
              <a:lnSpc>
                <a:spcPct val="90000"/>
              </a:lnSpc>
            </a:pPr>
            <a:endParaRPr b="0" lang="en-US" sz="3200" spc="-1" strike="noStrike">
              <a:latin typeface="Arial"/>
            </a:endParaRPr>
          </a:p>
          <a:p>
            <a:pPr marL="457200" indent="-456840">
              <a:lnSpc>
                <a:spcPct val="90000"/>
              </a:lnSpc>
              <a:buClr>
                <a:srgbClr val="ffffff"/>
              </a:buClr>
              <a:buFont typeface="Arial"/>
              <a:buChar char="•"/>
            </a:pPr>
            <a:r>
              <a:rPr b="0" lang="en-US" sz="3200" spc="-1" strike="noStrike">
                <a:solidFill>
                  <a:srgbClr val="ffffff"/>
                </a:solidFill>
                <a:latin typeface="Gulim"/>
                <a:ea typeface="DejaVu Sans"/>
              </a:rPr>
              <a:t>DIY reduces the cost but decreases efficiency</a:t>
            </a:r>
            <a:endParaRPr b="0" lang="en-US" sz="3200" spc="-1" strike="noStrike">
              <a:latin typeface="Arial"/>
            </a:endParaRPr>
          </a:p>
          <a:p>
            <a:pPr>
              <a:lnSpc>
                <a:spcPct val="90000"/>
              </a:lnSpc>
            </a:pPr>
            <a:endParaRPr b="0" lang="en-US" sz="3200" spc="-1" strike="noStrike">
              <a:latin typeface="Arial"/>
            </a:endParaRPr>
          </a:p>
          <a:p>
            <a:pPr>
              <a:lnSpc>
                <a:spcPct val="90000"/>
              </a:lnSpc>
            </a:pPr>
            <a:r>
              <a:rPr b="1" lang="en-US" sz="4000" spc="-1" strike="noStrike">
                <a:solidFill>
                  <a:srgbClr val="ffffff"/>
                </a:solidFill>
                <a:latin typeface="Gulim"/>
                <a:ea typeface="DejaVu Sans"/>
              </a:rPr>
              <a:t>This is where Load.in Comes in</a:t>
            </a:r>
            <a:endParaRPr b="0" lang="en-US" sz="4000" spc="-1" strike="noStrike">
              <a:latin typeface="Arial"/>
            </a:endParaRPr>
          </a:p>
        </p:txBody>
      </p:sp>
      <p:sp>
        <p:nvSpPr>
          <p:cNvPr id="599"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274FB51-E083-4893-BFAB-5928C04686A0}"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00"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01"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B7C6A91-7CD5-4E39-BBF5-C3B44352CFE8}" type="slidenum">
              <a:rPr b="1" lang="en-US" sz="1200" spc="-1" strike="noStrike">
                <a:solidFill>
                  <a:srgbClr val="ffffff"/>
                </a:solidFill>
                <a:latin typeface="Gulim"/>
                <a:ea typeface="DejaVu Sans"/>
              </a:rPr>
              <a:t>5</a:t>
            </a:fld>
            <a:endParaRPr b="0" lang="en-US" sz="1200" spc="-1" strike="noStrike">
              <a:latin typeface="Arial"/>
            </a:endParaRPr>
          </a:p>
        </p:txBody>
      </p:sp>
      <p:sp>
        <p:nvSpPr>
          <p:cNvPr id="602" name="CustomShape 5"/>
          <p:cNvSpPr/>
          <p:nvPr/>
        </p:nvSpPr>
        <p:spPr>
          <a:xfrm>
            <a:off x="838080" y="583920"/>
            <a:ext cx="10211040" cy="1004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6000" spc="-1" strike="noStrike">
                <a:solidFill>
                  <a:srgbClr val="ffffff"/>
                </a:solidFill>
                <a:latin typeface="Gulim"/>
                <a:ea typeface="DejaVu Sans"/>
              </a:rPr>
              <a:t>Do it Yourself Moving</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fillRef idx="0"/>
          <a:effectRef idx="0"/>
          <a:fontRef idx="minor"/>
        </p:style>
        <p:txBody>
          <a:bodyPr lIns="90000" rIns="90000" tIns="45000" bIns="45000" anchor="ctr">
            <a:normAutofit fontScale="47000"/>
          </a:bodyPr>
          <a:p>
            <a:pPr algn="ctr">
              <a:lnSpc>
                <a:spcPct val="90000"/>
              </a:lnSpc>
            </a:pPr>
            <a:r>
              <a:rPr b="0" lang="en-US" sz="4400" spc="-1" strike="noStrike">
                <a:solidFill>
                  <a:srgbClr val="6dd1a1"/>
                </a:solidFill>
                <a:latin typeface="Gulim"/>
                <a:ea typeface="DejaVu Sans"/>
              </a:rPr>
              <a:t>Professional Movers Are Costly</a:t>
            </a:r>
            <a:endParaRPr b="0" lang="en-US" sz="4400" spc="-1" strike="noStrike">
              <a:latin typeface="Arial"/>
            </a:endParaRPr>
          </a:p>
        </p:txBody>
      </p:sp>
      <p:sp>
        <p:nvSpPr>
          <p:cNvPr id="604"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C9955333-A8B6-4C18-BE12-C670FB98F2D8}"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05"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06" name="CustomShape 4"/>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464C077-36C8-4A03-8948-F596F40E6536}" type="slidenum">
              <a:rPr b="1" lang="en-US" sz="1200" spc="-1" strike="noStrike">
                <a:solidFill>
                  <a:srgbClr val="ffffff"/>
                </a:solidFill>
                <a:latin typeface="Gulim"/>
                <a:ea typeface="DejaVu Sans"/>
              </a:rPr>
              <a:t>6</a:t>
            </a:fld>
            <a:endParaRPr b="0" lang="en-US" sz="1200" spc="-1" strike="noStrike">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3"/>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FA62B36-A6E1-42BE-9D69-859B1CB40C3F}" type="slidenum">
              <a:rPr b="1" lang="en-US" sz="1200" spc="-1" strike="noStrike">
                <a:solidFill>
                  <a:srgbClr val="ffffff"/>
                </a:solidFill>
                <a:latin typeface="Gulim"/>
                <a:ea typeface="DejaVu Sans"/>
              </a:rPr>
              <a:t>6</a:t>
            </a:fld>
            <a:endParaRPr b="0" lang="en-US" sz="1200" spc="-1" strike="noStrike">
              <a:latin typeface="Arial"/>
            </a:endParaRPr>
          </a:p>
        </p:txBody>
      </p:sp>
      <p:pic>
        <p:nvPicPr>
          <p:cNvPr id="611" name="Picture 5" descr=""/>
          <p:cNvPicPr/>
          <p:nvPr/>
        </p:nvPicPr>
        <p:blipFill>
          <a:blip r:embed="rId1"/>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3A4EE57-5530-46BB-86E4-3946BCFF9496}"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13" name="CustomShape 3"/>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3200" spc="-1" strike="noStrike">
                <a:solidFill>
                  <a:srgbClr val="6dd1a1"/>
                </a:solidFill>
                <a:latin typeface="Gulim"/>
                <a:ea typeface="DejaVu Sans"/>
              </a:rPr>
              <a:t>Loading can be a major issue</a:t>
            </a:r>
            <a:endParaRPr b="0" lang="en-US" sz="3200" spc="-1" strike="noStrike">
              <a:latin typeface="Arial"/>
            </a:endParaRPr>
          </a:p>
        </p:txBody>
      </p:sp>
      <p:sp>
        <p:nvSpPr>
          <p:cNvPr id="615" name="CustomShape 2"/>
          <p:cNvSpPr/>
          <p:nvPr/>
        </p:nvSpPr>
        <p:spPr>
          <a:xfrm>
            <a:off x="838080" y="1825560"/>
            <a:ext cx="518076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6dd1a1"/>
              </a:buClr>
              <a:buFont typeface="Arial"/>
              <a:buChar char="•"/>
            </a:pPr>
            <a:r>
              <a:rPr b="0" lang="en-US" sz="2800" spc="-1" strike="noStrike">
                <a:solidFill>
                  <a:srgbClr val="6dd1a1"/>
                </a:solidFill>
                <a:latin typeface="Gulim"/>
                <a:ea typeface="DejaVu Sans"/>
              </a:rPr>
              <a:t>Poor loading can cause</a:t>
            </a:r>
            <a:endParaRPr b="0" lang="en-US" sz="2800" spc="-1" strike="noStrike">
              <a:latin typeface="Arial"/>
            </a:endParaRPr>
          </a:p>
          <a:p>
            <a:pPr lvl="1" marL="685800" indent="-227880">
              <a:lnSpc>
                <a:spcPct val="90000"/>
              </a:lnSpc>
              <a:spcBef>
                <a:spcPts val="499"/>
              </a:spcBef>
              <a:buClr>
                <a:srgbClr val="6dd1a1"/>
              </a:buClr>
              <a:buFont typeface="Arial"/>
              <a:buChar char="•"/>
            </a:pPr>
            <a:r>
              <a:rPr b="0" lang="en-US" sz="2400" spc="-1" strike="noStrike">
                <a:solidFill>
                  <a:srgbClr val="6dd1a1"/>
                </a:solidFill>
                <a:latin typeface="Gulim"/>
                <a:ea typeface="DejaVu Sans"/>
              </a:rPr>
              <a:t>Property damage</a:t>
            </a:r>
            <a:endParaRPr b="0" lang="en-US" sz="2400" spc="-1" strike="noStrike">
              <a:latin typeface="Arial"/>
            </a:endParaRPr>
          </a:p>
          <a:p>
            <a:pPr lvl="1" marL="685800" indent="-227880">
              <a:lnSpc>
                <a:spcPct val="90000"/>
              </a:lnSpc>
              <a:spcBef>
                <a:spcPts val="499"/>
              </a:spcBef>
              <a:buClr>
                <a:srgbClr val="6dd1a1"/>
              </a:buClr>
              <a:buFont typeface="Arial"/>
              <a:buChar char="•"/>
            </a:pPr>
            <a:r>
              <a:rPr b="0" lang="en-US" sz="2400" spc="-1" strike="noStrike">
                <a:solidFill>
                  <a:srgbClr val="6dd1a1"/>
                </a:solidFill>
                <a:latin typeface="Gulim"/>
                <a:ea typeface="DejaVu Sans"/>
              </a:rPr>
              <a:t>Car accidents</a:t>
            </a:r>
            <a:br/>
            <a:br/>
            <a:r>
              <a:rPr b="0" lang="en-US" sz="2400" spc="-1" strike="noStrike">
                <a:solidFill>
                  <a:srgbClr val="6dd1a1"/>
                </a:solidFill>
                <a:latin typeface="Gulim"/>
                <a:ea typeface="DejaVu Sans"/>
              </a:rPr>
              <a:t> </a:t>
            </a:r>
            <a:endParaRPr b="0" lang="en-US" sz="2400" spc="-1" strike="noStrike">
              <a:latin typeface="Arial"/>
            </a:endParaRPr>
          </a:p>
          <a:p>
            <a:pPr marL="228600" indent="-227880">
              <a:lnSpc>
                <a:spcPct val="90000"/>
              </a:lnSpc>
              <a:spcBef>
                <a:spcPts val="1001"/>
              </a:spcBef>
              <a:buClr>
                <a:srgbClr val="6dd1a1"/>
              </a:buClr>
              <a:buFont typeface="Arial"/>
              <a:buChar char="•"/>
            </a:pPr>
            <a:r>
              <a:rPr b="0" lang="en-US" sz="2800" spc="-1" strike="noStrike">
                <a:solidFill>
                  <a:srgbClr val="6dd1a1"/>
                </a:solidFill>
                <a:latin typeface="Gulim"/>
                <a:ea typeface="DejaVu Sans"/>
              </a:rPr>
              <a:t>An estimated </a:t>
            </a:r>
            <a:r>
              <a:rPr b="1" lang="en-US" sz="2800" spc="-1" strike="noStrike">
                <a:solidFill>
                  <a:srgbClr val="6dd1a1"/>
                </a:solidFill>
                <a:latin typeface="Gulim"/>
                <a:ea typeface="DejaVu Sans"/>
              </a:rPr>
              <a:t>50,000</a:t>
            </a:r>
            <a:r>
              <a:rPr b="0" lang="en-US" sz="2800" spc="-1" strike="noStrike">
                <a:solidFill>
                  <a:srgbClr val="6dd1a1"/>
                </a:solidFill>
                <a:latin typeface="Gulim"/>
                <a:ea typeface="DejaVu Sans"/>
              </a:rPr>
              <a:t> accidents related to trailer towing occur each year.</a:t>
            </a:r>
            <a:endParaRPr b="0" lang="en-US" sz="2800" spc="-1" strike="noStrike">
              <a:latin typeface="Arial"/>
            </a:endParaRPr>
          </a:p>
        </p:txBody>
      </p:sp>
      <p:pic>
        <p:nvPicPr>
          <p:cNvPr id="616" name="Content Placeholder 10" descr="A truck is parked in front of a building&#10;&#10;Description automatically generated"/>
          <p:cNvPicPr/>
          <p:nvPr/>
        </p:nvPicPr>
        <p:blipFill>
          <a:blip r:embed="rId1"/>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99A6974B-DD76-4A10-AF52-A715C1F8837E}"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18" name="CustomShape 4"/>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19" name="CustomShape 5"/>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7105128-9295-4BF8-9274-497A1357731A}" type="slidenum">
              <a:rPr b="1" lang="en-US" sz="1200" spc="-1" strike="noStrike">
                <a:solidFill>
                  <a:srgbClr val="ffffff"/>
                </a:solidFill>
                <a:latin typeface="Gulim"/>
                <a:ea typeface="DejaVu Sans"/>
              </a:rPr>
              <a:t>6</a:t>
            </a:fld>
            <a:endParaRPr b="0" lang="en-US" sz="1200" spc="-1" strike="noStrike">
              <a:latin typeface="Arial"/>
            </a:endParaRPr>
          </a:p>
        </p:txBody>
      </p:sp>
      <p:sp>
        <p:nvSpPr>
          <p:cNvPr id="620" name="CustomShape 6"/>
          <p:cNvSpPr/>
          <p:nvPr/>
        </p:nvSpPr>
        <p:spPr>
          <a:xfrm>
            <a:off x="838080" y="5124960"/>
            <a:ext cx="10514880" cy="1324800"/>
          </a:xfrm>
          <a:prstGeom prst="rect">
            <a:avLst/>
          </a:prstGeom>
          <a:noFill/>
          <a:ln>
            <a:noFill/>
          </a:ln>
        </p:spPr>
        <p:style>
          <a:lnRef idx="0"/>
          <a:fillRef idx="0"/>
          <a:effectRef idx="0"/>
          <a:fontRef idx="minor"/>
        </p:style>
      </p:sp>
      <p:sp>
        <p:nvSpPr>
          <p:cNvPr id="621" name="CustomShape 7"/>
          <p:cNvSpPr/>
          <p:nvPr/>
        </p:nvSpPr>
        <p:spPr>
          <a:xfrm>
            <a:off x="10552320" y="5942520"/>
            <a:ext cx="160884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ea typeface="DejaVu Sans"/>
                <a:hlinkClick r:id="rId2"/>
              </a:rPr>
              <a:t>Hayesbc.com</a:t>
            </a:r>
            <a:endParaRPr b="0" lang="en-US" sz="1800" spc="-1" strike="noStrike">
              <a:latin typeface="Arial"/>
            </a:endParaRPr>
          </a:p>
        </p:txBody>
      </p:sp>
      <p:sp>
        <p:nvSpPr>
          <p:cNvPr id="622" name="CustomShape 8"/>
          <p:cNvSpPr/>
          <p:nvPr/>
        </p:nvSpPr>
        <p:spPr>
          <a:xfrm>
            <a:off x="6172200" y="5758560"/>
            <a:ext cx="572292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ea typeface="DejaVu Sans"/>
                <a:hlinkClick r:id="rId3"/>
              </a:rPr>
              <a:t>This Photo</a:t>
            </a:r>
            <a:r>
              <a:rPr b="0" lang="en-US" sz="900" spc="-1" strike="noStrike">
                <a:solidFill>
                  <a:srgbClr val="000000"/>
                </a:solidFill>
                <a:latin typeface="Gulim"/>
                <a:ea typeface="DejaVu Sans"/>
              </a:rPr>
              <a:t> by seattletimes.com is licensed under </a:t>
            </a:r>
            <a:r>
              <a:rPr b="0" lang="en-US" sz="900" spc="-1" strike="noStrike" u="sng">
                <a:solidFill>
                  <a:srgbClr val="ffffff"/>
                </a:solidFill>
                <a:uFillTx/>
                <a:latin typeface="Gulim"/>
                <a:ea typeface="DejaVu Sans"/>
                <a:hlinkClick r:id="rId4"/>
              </a:rPr>
              <a:t>CC BY</a:t>
            </a:r>
            <a:endParaRPr b="1" lang="en-US" sz="900" spc="-1" strike="noStrike">
              <a:solidFill>
                <a:srgbClr val="000000"/>
              </a:solidFill>
              <a:latin typeface="Arial"/>
            </a:endParaRPr>
          </a:p>
        </p:txBody>
      </p:sp>
    </p:spTree>
  </p:cSld>
  <mc:AlternateContent>
    <mc:Choice Requires="p14">
      <p:transition p14:dur="250">
        <p:pull dir="l"/>
      </p:transition>
    </mc:Choice>
    <mc:Fallback>
      <p:transition>
        <p:pull dir="l"/>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3200" spc="-1" strike="noStrike">
                <a:solidFill>
                  <a:srgbClr val="6dd1a1"/>
                </a:solidFill>
                <a:latin typeface="Gulim"/>
                <a:ea typeface="DejaVu Sans"/>
              </a:rPr>
              <a:t>Major Truck Loading Considerations </a:t>
            </a:r>
            <a:endParaRPr b="0" lang="en-US" sz="3200" spc="-1" strike="noStrike">
              <a:latin typeface="Arial"/>
            </a:endParaRPr>
          </a:p>
        </p:txBody>
      </p:sp>
      <p:sp>
        <p:nvSpPr>
          <p:cNvPr id="624" name="CustomShape 2"/>
          <p:cNvSpPr/>
          <p:nvPr/>
        </p:nvSpPr>
        <p:spPr>
          <a:xfrm>
            <a:off x="434520" y="1622880"/>
            <a:ext cx="5157000" cy="823320"/>
          </a:xfrm>
          <a:prstGeom prst="rect">
            <a:avLst/>
          </a:prstGeom>
          <a:noFill/>
          <a:ln>
            <a:noFill/>
          </a:ln>
        </p:spPr>
        <p:style>
          <a:lnRef idx="0"/>
          <a:fillRef idx="0"/>
          <a:effectRef idx="0"/>
          <a:fontRef idx="minor"/>
        </p:style>
        <p:txBody>
          <a:bodyPr lIns="90000" rIns="90000" tIns="45000" bIns="45000" anchor="b">
            <a:noAutofit/>
          </a:bodyPr>
          <a:p>
            <a:pPr>
              <a:lnSpc>
                <a:spcPct val="90000"/>
              </a:lnSpc>
              <a:spcBef>
                <a:spcPts val="1001"/>
              </a:spcBef>
              <a:tabLst>
                <a:tab algn="l" pos="0"/>
              </a:tabLst>
            </a:pPr>
            <a:r>
              <a:rPr b="1" lang="en-US" sz="2400" spc="-1" strike="noStrike">
                <a:solidFill>
                  <a:srgbClr val="6dd1a1"/>
                </a:solidFill>
                <a:latin typeface="Gulim"/>
                <a:ea typeface="DejaVu Sans"/>
              </a:rPr>
              <a:t>Weight distribution</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pic>
        <p:nvPicPr>
          <p:cNvPr id="625" name="Content Placeholder 21" descr="Diagram&#10;&#10;Description automatically generated"/>
          <p:cNvPicPr/>
          <p:nvPr/>
        </p:nvPicPr>
        <p:blipFill>
          <a:blip r:embed="rId1"/>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fillRef idx="0"/>
          <a:effectRef idx="0"/>
          <a:fontRef idx="minor"/>
        </p:style>
        <p:txBody>
          <a:bodyPr lIns="90000" rIns="90000" tIns="45000" bIns="45000" anchor="b">
            <a:noAutofit/>
          </a:bodyPr>
          <a:p>
            <a:pPr>
              <a:lnSpc>
                <a:spcPct val="90000"/>
              </a:lnSpc>
              <a:spcBef>
                <a:spcPts val="1001"/>
              </a:spcBef>
              <a:tabLst>
                <a:tab algn="l" pos="0"/>
              </a:tabLst>
            </a:pPr>
            <a:r>
              <a:rPr b="1" lang="en-US" sz="2400" spc="-1" strike="noStrike">
                <a:solidFill>
                  <a:srgbClr val="6dd1a1"/>
                </a:solidFill>
                <a:latin typeface="Gulim"/>
                <a:ea typeface="DejaVu Sans"/>
              </a:rPr>
              <a:t>Protecting fragile items</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
        <p:nvSpPr>
          <p:cNvPr id="627" name="CustomShape 4"/>
          <p:cNvSpPr/>
          <p:nvPr/>
        </p:nvSpPr>
        <p:spPr>
          <a:xfrm>
            <a:off x="838080" y="6311880"/>
            <a:ext cx="2742480" cy="54540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5613F3EA-4E7E-4B5E-8184-ED02DD474C6E}" type="datetime1">
              <a:rPr b="1" lang="en-US" sz="1200" spc="-1" strike="noStrike">
                <a:solidFill>
                  <a:srgbClr val="ffffff"/>
                </a:solidFill>
                <a:latin typeface="Gulim"/>
                <a:ea typeface="DejaVu Sans"/>
              </a:rPr>
              <a:t>10/14/2020</a:t>
            </a:fld>
            <a:endParaRPr b="0" lang="en-US" sz="1200" spc="-1" strike="noStrike">
              <a:latin typeface="Arial"/>
            </a:endParaRPr>
          </a:p>
        </p:txBody>
      </p:sp>
      <p:sp>
        <p:nvSpPr>
          <p:cNvPr id="628" name="CustomShape 5"/>
          <p:cNvSpPr/>
          <p:nvPr/>
        </p:nvSpPr>
        <p:spPr>
          <a:xfrm>
            <a:off x="4038480" y="6311880"/>
            <a:ext cx="4114080" cy="545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1200" spc="-1" strike="noStrike">
                <a:solidFill>
                  <a:srgbClr val="ffffff"/>
                </a:solidFill>
                <a:latin typeface="Gulim"/>
                <a:ea typeface="DejaVu Sans"/>
              </a:rPr>
              <a:t>CS 410 – Team Yellow – Load.In – Feasibility </a:t>
            </a:r>
            <a:endParaRPr b="0" lang="en-US" sz="1200" spc="-1" strike="noStrike">
              <a:latin typeface="Arial"/>
            </a:endParaRPr>
          </a:p>
        </p:txBody>
      </p:sp>
      <p:sp>
        <p:nvSpPr>
          <p:cNvPr id="629" name="CustomShape 6"/>
          <p:cNvSpPr/>
          <p:nvPr/>
        </p:nvSpPr>
        <p:spPr>
          <a:xfrm>
            <a:off x="8610480" y="6311880"/>
            <a:ext cx="2742480" cy="54540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BD4C32B-AF19-44FF-88F8-A9AFCFEBCE19}" type="slidenum">
              <a:rPr b="1" lang="en-US" sz="1200" spc="-1" strike="noStrike">
                <a:solidFill>
                  <a:srgbClr val="ffffff"/>
                </a:solidFill>
                <a:latin typeface="Gulim"/>
                <a:ea typeface="DejaVu Sans"/>
              </a:rPr>
              <a:t>6</a:t>
            </a:fld>
            <a:endParaRPr b="0" lang="en-US" sz="1200" spc="-1" strike="noStrike">
              <a:latin typeface="Arial"/>
            </a:endParaRPr>
          </a:p>
        </p:txBody>
      </p:sp>
      <p:sp>
        <p:nvSpPr>
          <p:cNvPr id="630" name="CustomShape 7"/>
          <p:cNvSpPr/>
          <p:nvPr/>
        </p:nvSpPr>
        <p:spPr>
          <a:xfrm>
            <a:off x="9433440" y="5942520"/>
            <a:ext cx="273816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ea typeface="DejaVu Sans"/>
                <a:hlinkClick r:id="rId2"/>
              </a:rPr>
              <a:t>PenskeTruckRental.com</a:t>
            </a:r>
            <a:endParaRPr b="0" lang="en-US" sz="1800" spc="-1" strike="noStrike">
              <a:latin typeface="Arial"/>
            </a:endParaRPr>
          </a:p>
        </p:txBody>
      </p:sp>
      <p:pic>
        <p:nvPicPr>
          <p:cNvPr id="631" name="Content Placeholder 24" descr="A picture containing building, outdoor, wooden, brick&#10;&#10;Description automatically generated"/>
          <p:cNvPicPr/>
          <p:nvPr/>
        </p:nvPicPr>
        <p:blipFill>
          <a:blip r:embed="rId3"/>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ea typeface="DejaVu Sans"/>
                <a:hlinkClick r:id="rId4"/>
              </a:rPr>
              <a:t>This Photo</a:t>
            </a:r>
            <a:r>
              <a:rPr b="0" lang="en-US" sz="900" spc="-1" strike="noStrike">
                <a:solidFill>
                  <a:srgbClr val="000000"/>
                </a:solidFill>
                <a:latin typeface="Gulim"/>
                <a:ea typeface="DejaVu Sans"/>
              </a:rPr>
              <a:t> by courses.lumenlearning.com is licensed under </a:t>
            </a:r>
            <a:r>
              <a:rPr b="0" lang="en-US" sz="900" spc="-1" strike="noStrike" u="sng">
                <a:solidFill>
                  <a:srgbClr val="ffffff"/>
                </a:solidFill>
                <a:uFillTx/>
                <a:latin typeface="Gulim"/>
                <a:ea typeface="DejaVu Sans"/>
                <a:hlinkClick r:id="rId5"/>
              </a:rPr>
              <a:t>CC BY</a:t>
            </a:r>
            <a:endParaRPr b="0" lang="en-US" sz="900" spc="-1" strike="noStrike">
              <a:latin typeface="Arial"/>
            </a:endParaRPr>
          </a:p>
        </p:txBody>
      </p:sp>
      <p:sp>
        <p:nvSpPr>
          <p:cNvPr id="633" name="TextShape 9"/>
          <p:cNvSpPr txBox="1"/>
          <p:nvPr/>
        </p:nvSpPr>
        <p:spPr>
          <a:xfrm>
            <a:off x="6858000" y="5486400"/>
            <a:ext cx="4754880" cy="256320"/>
          </a:xfrm>
          <a:prstGeom prst="rect">
            <a:avLst/>
          </a:prstGeom>
          <a:noFill/>
          <a:ln>
            <a:noFill/>
          </a:ln>
        </p:spPr>
        <p:txBody>
          <a:bodyPr lIns="90000" rIns="90000" tIns="45000" bIns="45000">
            <a:noAutofit/>
          </a:bodyPr>
          <a:p>
            <a:pPr>
              <a:lnSpc>
                <a:spcPct val="100000"/>
              </a:lnSpc>
            </a:pPr>
            <a:r>
              <a:rPr b="0" lang="en-US" sz="900" spc="-1" strike="noStrike" u="sng">
                <a:solidFill>
                  <a:srgbClr val="000000"/>
                </a:solidFill>
                <a:uFillTx/>
                <a:latin typeface="Gulim"/>
                <a:ea typeface="DejaVu Sans"/>
                <a:hlinkClick r:id="rId6"/>
              </a:rPr>
              <a:t>This Photo</a:t>
            </a:r>
            <a:r>
              <a:rPr b="0" lang="en-US" sz="900" spc="-1" strike="noStrike">
                <a:solidFill>
                  <a:srgbClr val="000000"/>
                </a:solidFill>
                <a:latin typeface="Gulim"/>
                <a:ea typeface="DejaVu Sans"/>
              </a:rPr>
              <a:t> by packlane.com is licensed under </a:t>
            </a:r>
            <a:r>
              <a:rPr b="0" lang="en-US" sz="900" spc="-1" strike="noStrike" u="sng">
                <a:solidFill>
                  <a:srgbClr val="ffffff"/>
                </a:solidFill>
                <a:uFillTx/>
                <a:latin typeface="Gulim"/>
                <a:ea typeface="DejaVu Sans"/>
                <a:hlinkClick r:id="rId7"/>
              </a:rPr>
              <a:t>CC BY</a:t>
            </a:r>
            <a:endParaRPr b="0" lang="en-US" sz="900" spc="-1" strike="noStrike">
              <a:latin typeface="Arial"/>
            </a:endParaRPr>
          </a:p>
        </p:txBody>
      </p:sp>
    </p:spTree>
  </p:cSld>
  <mc:AlternateContent>
    <mc:Choice Requires="p14">
      <p:transition p14:dur="250">
        <p:pull dir="l"/>
      </p:transition>
    </mc:Choice>
    <mc:Fallback>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2535</TotalTime>
  <Application>LibreOffice/6.4.6.2$Linux_X86_64 LibreOffice_project/40$Build-2</Application>
  <Words>1863</Words>
  <Paragraphs>358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2020-09-10T01:29:18Z</dcterms:created>
  <dc:creator>Jason Moran</dc:creator>
  <dc:description/>
  <dc:language>en-US</dc:language>
  <cp:lastModifiedBy/>
  <dcterms:modified xsi:type="dcterms:W3CDTF">2020-10-14T12:58:16Z</dcterms:modified>
  <cp:revision>195</cp:revision>
  <dc:subject/>
  <dc:title>Pack.it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